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9" r:id="rId1"/>
  </p:sldMasterIdLst>
  <p:notesMasterIdLst>
    <p:notesMasterId r:id="rId44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301" r:id="rId9"/>
    <p:sldId id="761" r:id="rId10"/>
    <p:sldId id="284" r:id="rId11"/>
    <p:sldId id="285" r:id="rId12"/>
    <p:sldId id="286" r:id="rId13"/>
    <p:sldId id="292" r:id="rId14"/>
    <p:sldId id="287" r:id="rId15"/>
    <p:sldId id="744" r:id="rId16"/>
    <p:sldId id="288" r:id="rId17"/>
    <p:sldId id="289" r:id="rId18"/>
    <p:sldId id="291" r:id="rId19"/>
    <p:sldId id="293" r:id="rId20"/>
    <p:sldId id="294" r:id="rId21"/>
    <p:sldId id="295" r:id="rId22"/>
    <p:sldId id="296" r:id="rId23"/>
    <p:sldId id="300" r:id="rId24"/>
    <p:sldId id="746" r:id="rId25"/>
    <p:sldId id="753" r:id="rId26"/>
    <p:sldId id="755" r:id="rId27"/>
    <p:sldId id="762" r:id="rId28"/>
    <p:sldId id="760" r:id="rId29"/>
    <p:sldId id="766" r:id="rId30"/>
    <p:sldId id="526" r:id="rId31"/>
    <p:sldId id="528" r:id="rId32"/>
    <p:sldId id="529" r:id="rId33"/>
    <p:sldId id="527" r:id="rId34"/>
    <p:sldId id="754" r:id="rId35"/>
    <p:sldId id="763" r:id="rId36"/>
    <p:sldId id="764" r:id="rId37"/>
    <p:sldId id="767" r:id="rId38"/>
    <p:sldId id="299" r:id="rId39"/>
    <p:sldId id="756" r:id="rId40"/>
    <p:sldId id="758" r:id="rId41"/>
    <p:sldId id="298" r:id="rId42"/>
    <p:sldId id="765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705DF-F1F9-4737-914E-AF60436F32A4}" v="358" dt="2024-08-26T19:15:00.529"/>
    <p1510:client id="{F7510140-89F1-4ABB-B754-2F15EDEF5FB0}" v="3" dt="2024-08-26T19:19:55.5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25"/>
    <p:restoredTop sz="94652"/>
  </p:normalViewPr>
  <p:slideViewPr>
    <p:cSldViewPr>
      <p:cViewPr varScale="1">
        <p:scale>
          <a:sx n="84" d="100"/>
          <a:sy n="84" d="100"/>
        </p:scale>
        <p:origin x="184" y="10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uwatosin oluwadare" userId="666f35bd2f0c5b0b" providerId="LiveId" clId="{6F915BB1-B029-4B45-B073-D585987A3430}"/>
    <pc:docChg chg="undo custSel addSld delSld modSld sldOrd">
      <pc:chgData name="oluwatosin oluwadare" userId="666f35bd2f0c5b0b" providerId="LiveId" clId="{6F915BB1-B029-4B45-B073-D585987A3430}" dt="2021-08-24T17:19:25.980" v="194" actId="20578"/>
      <pc:docMkLst>
        <pc:docMk/>
      </pc:docMkLst>
      <pc:sldChg chg="modSp">
        <pc:chgData name="oluwatosin oluwadare" userId="666f35bd2f0c5b0b" providerId="LiveId" clId="{6F915BB1-B029-4B45-B073-D585987A3430}" dt="2021-08-18T03:15:57.251" v="8" actId="20577"/>
        <pc:sldMkLst>
          <pc:docMk/>
          <pc:sldMk cId="0" sldId="256"/>
        </pc:sldMkLst>
        <pc:graphicFrameChg chg="mod">
          <ac:chgData name="oluwatosin oluwadare" userId="666f35bd2f0c5b0b" providerId="LiveId" clId="{6F915BB1-B029-4B45-B073-D585987A3430}" dt="2021-08-18T03:15:57.251" v="8" actId="20577"/>
          <ac:graphicFrameMkLst>
            <pc:docMk/>
            <pc:sldMk cId="0" sldId="256"/>
            <ac:graphicFrameMk id="15" creationId="{A964D970-0D16-4CAD-9534-00746358BBF2}"/>
          </ac:graphicFrameMkLst>
        </pc:graphicFrameChg>
      </pc:sldChg>
      <pc:sldChg chg="modSp mod">
        <pc:chgData name="oluwatosin oluwadare" userId="666f35bd2f0c5b0b" providerId="LiveId" clId="{6F915BB1-B029-4B45-B073-D585987A3430}" dt="2021-08-24T16:49:25.892" v="65" actId="2711"/>
        <pc:sldMkLst>
          <pc:docMk/>
          <pc:sldMk cId="3526242765" sldId="278"/>
        </pc:sldMkLst>
        <pc:spChg chg="mod">
          <ac:chgData name="oluwatosin oluwadare" userId="666f35bd2f0c5b0b" providerId="LiveId" clId="{6F915BB1-B029-4B45-B073-D585987A3430}" dt="2021-08-24T16:49:25.892" v="65" actId="2711"/>
          <ac:spMkLst>
            <pc:docMk/>
            <pc:sldMk cId="3526242765" sldId="278"/>
            <ac:spMk id="3" creationId="{7E04268B-5283-694D-BE8E-85BA9CF9BFAC}"/>
          </ac:spMkLst>
        </pc:spChg>
      </pc:sldChg>
      <pc:sldChg chg="modSp mod">
        <pc:chgData name="oluwatosin oluwadare" userId="666f35bd2f0c5b0b" providerId="LiveId" clId="{6F915BB1-B029-4B45-B073-D585987A3430}" dt="2021-08-24T16:52:44.520" v="75" actId="113"/>
        <pc:sldMkLst>
          <pc:docMk/>
          <pc:sldMk cId="592398867" sldId="281"/>
        </pc:sldMkLst>
        <pc:spChg chg="mod">
          <ac:chgData name="oluwatosin oluwadare" userId="666f35bd2f0c5b0b" providerId="LiveId" clId="{6F915BB1-B029-4B45-B073-D585987A3430}" dt="2021-08-24T16:52:44.520" v="75" actId="113"/>
          <ac:spMkLst>
            <pc:docMk/>
            <pc:sldMk cId="592398867" sldId="281"/>
            <ac:spMk id="3" creationId="{5784E93B-9D88-1645-B62D-027B5FC226E5}"/>
          </ac:spMkLst>
        </pc:spChg>
      </pc:sldChg>
      <pc:sldChg chg="modSp mod">
        <pc:chgData name="oluwatosin oluwadare" userId="666f35bd2f0c5b0b" providerId="LiveId" clId="{6F915BB1-B029-4B45-B073-D585987A3430}" dt="2021-08-18T03:17:56.837" v="53" actId="20577"/>
        <pc:sldMkLst>
          <pc:docMk/>
          <pc:sldMk cId="1661080511" sldId="284"/>
        </pc:sldMkLst>
        <pc:spChg chg="mod">
          <ac:chgData name="oluwatosin oluwadare" userId="666f35bd2f0c5b0b" providerId="LiveId" clId="{6F915BB1-B029-4B45-B073-D585987A3430}" dt="2021-08-18T03:17:56.837" v="53" actId="20577"/>
          <ac:spMkLst>
            <pc:docMk/>
            <pc:sldMk cId="1661080511" sldId="284"/>
            <ac:spMk id="3" creationId="{5784E93B-9D88-1645-B62D-027B5FC226E5}"/>
          </ac:spMkLst>
        </pc:spChg>
      </pc:sldChg>
      <pc:sldChg chg="modSp mod">
        <pc:chgData name="oluwatosin oluwadare" userId="666f35bd2f0c5b0b" providerId="LiveId" clId="{6F915BB1-B029-4B45-B073-D585987A3430}" dt="2021-08-18T03:18:46.475" v="61" actId="20577"/>
        <pc:sldMkLst>
          <pc:docMk/>
          <pc:sldMk cId="300237765" sldId="286"/>
        </pc:sldMkLst>
        <pc:spChg chg="mod">
          <ac:chgData name="oluwatosin oluwadare" userId="666f35bd2f0c5b0b" providerId="LiveId" clId="{6F915BB1-B029-4B45-B073-D585987A3430}" dt="2021-08-18T03:18:26.810" v="55" actId="20577"/>
          <ac:spMkLst>
            <pc:docMk/>
            <pc:sldMk cId="300237765" sldId="286"/>
            <ac:spMk id="2" creationId="{E1181BAC-4FF9-A949-B76E-A2CAD91A0A27}"/>
          </ac:spMkLst>
        </pc:spChg>
        <pc:spChg chg="mod">
          <ac:chgData name="oluwatosin oluwadare" userId="666f35bd2f0c5b0b" providerId="LiveId" clId="{6F915BB1-B029-4B45-B073-D585987A3430}" dt="2021-08-18T03:18:46.475" v="61" actId="20577"/>
          <ac:spMkLst>
            <pc:docMk/>
            <pc:sldMk cId="300237765" sldId="286"/>
            <ac:spMk id="3" creationId="{5784E93B-9D88-1645-B62D-027B5FC226E5}"/>
          </ac:spMkLst>
        </pc:spChg>
      </pc:sldChg>
      <pc:sldChg chg="modSp mod">
        <pc:chgData name="oluwatosin oluwadare" userId="666f35bd2f0c5b0b" providerId="LiveId" clId="{6F915BB1-B029-4B45-B073-D585987A3430}" dt="2021-08-18T03:19:27.738" v="64" actId="113"/>
        <pc:sldMkLst>
          <pc:docMk/>
          <pc:sldMk cId="2731204230" sldId="289"/>
        </pc:sldMkLst>
        <pc:spChg chg="mod">
          <ac:chgData name="oluwatosin oluwadare" userId="666f35bd2f0c5b0b" providerId="LiveId" clId="{6F915BB1-B029-4B45-B073-D585987A3430}" dt="2021-08-18T03:19:27.738" v="64" actId="113"/>
          <ac:spMkLst>
            <pc:docMk/>
            <pc:sldMk cId="2731204230" sldId="289"/>
            <ac:spMk id="3" creationId="{5784E93B-9D88-1645-B62D-027B5FC226E5}"/>
          </ac:spMkLst>
        </pc:spChg>
      </pc:sldChg>
      <pc:sldChg chg="modSp mod">
        <pc:chgData name="oluwatosin oluwadare" userId="666f35bd2f0c5b0b" providerId="LiveId" clId="{6F915BB1-B029-4B45-B073-D585987A3430}" dt="2021-08-24T17:00:10.985" v="107" actId="20577"/>
        <pc:sldMkLst>
          <pc:docMk/>
          <pc:sldMk cId="3184953061" sldId="292"/>
        </pc:sldMkLst>
        <pc:spChg chg="mod">
          <ac:chgData name="oluwatosin oluwadare" userId="666f35bd2f0c5b0b" providerId="LiveId" clId="{6F915BB1-B029-4B45-B073-D585987A3430}" dt="2021-08-24T17:00:10.985" v="107" actId="20577"/>
          <ac:spMkLst>
            <pc:docMk/>
            <pc:sldMk cId="3184953061" sldId="292"/>
            <ac:spMk id="3" creationId="{5784E93B-9D88-1645-B62D-027B5FC226E5}"/>
          </ac:spMkLst>
        </pc:spChg>
      </pc:sldChg>
      <pc:sldChg chg="ord">
        <pc:chgData name="oluwatosin oluwadare" userId="666f35bd2f0c5b0b" providerId="LiveId" clId="{6F915BB1-B029-4B45-B073-D585987A3430}" dt="2021-08-24T17:19:25.980" v="194" actId="20578"/>
        <pc:sldMkLst>
          <pc:docMk/>
          <pc:sldMk cId="3467839661" sldId="746"/>
        </pc:sldMkLst>
      </pc:sldChg>
      <pc:sldChg chg="ord">
        <pc:chgData name="oluwatosin oluwadare" userId="666f35bd2f0c5b0b" providerId="LiveId" clId="{6F915BB1-B029-4B45-B073-D585987A3430}" dt="2021-08-24T17:19:23.170" v="193" actId="20578"/>
        <pc:sldMkLst>
          <pc:docMk/>
          <pc:sldMk cId="469166238" sldId="753"/>
        </pc:sldMkLst>
      </pc:sldChg>
      <pc:sldChg chg="del">
        <pc:chgData name="oluwatosin oluwadare" userId="666f35bd2f0c5b0b" providerId="LiveId" clId="{6F915BB1-B029-4B45-B073-D585987A3430}" dt="2021-08-24T17:13:48.973" v="147" actId="2696"/>
        <pc:sldMkLst>
          <pc:docMk/>
          <pc:sldMk cId="2175854139" sldId="757"/>
        </pc:sldMkLst>
      </pc:sldChg>
      <pc:sldChg chg="addSp delSp modSp new mod">
        <pc:chgData name="oluwatosin oluwadare" userId="666f35bd2f0c5b0b" providerId="LiveId" clId="{6F915BB1-B029-4B45-B073-D585987A3430}" dt="2021-08-24T17:02:59.341" v="146"/>
        <pc:sldMkLst>
          <pc:docMk/>
          <pc:sldMk cId="2752497294" sldId="759"/>
        </pc:sldMkLst>
        <pc:spChg chg="mod">
          <ac:chgData name="oluwatosin oluwadare" userId="666f35bd2f0c5b0b" providerId="LiveId" clId="{6F915BB1-B029-4B45-B073-D585987A3430}" dt="2021-08-24T17:01:49.083" v="124" actId="2711"/>
          <ac:spMkLst>
            <pc:docMk/>
            <pc:sldMk cId="2752497294" sldId="759"/>
            <ac:spMk id="2" creationId="{16A69716-89D2-F74C-9558-C618E8E39A2C}"/>
          </ac:spMkLst>
        </pc:spChg>
        <pc:spChg chg="mod">
          <ac:chgData name="oluwatosin oluwadare" userId="666f35bd2f0c5b0b" providerId="LiveId" clId="{6F915BB1-B029-4B45-B073-D585987A3430}" dt="2021-08-24T17:02:49.275" v="144" actId="27636"/>
          <ac:spMkLst>
            <pc:docMk/>
            <pc:sldMk cId="2752497294" sldId="759"/>
            <ac:spMk id="3" creationId="{A66A7F2C-FF01-BF4A-A8CE-880BE295CFEE}"/>
          </ac:spMkLst>
        </pc:spChg>
        <pc:spChg chg="add del mod">
          <ac:chgData name="oluwatosin oluwadare" userId="666f35bd2f0c5b0b" providerId="LiveId" clId="{6F915BB1-B029-4B45-B073-D585987A3430}" dt="2021-08-24T17:02:59.341" v="146"/>
          <ac:spMkLst>
            <pc:docMk/>
            <pc:sldMk cId="2752497294" sldId="759"/>
            <ac:spMk id="6" creationId="{5C589DA0-D7F4-4246-885D-A800EBE8D056}"/>
          </ac:spMkLst>
        </pc:spChg>
      </pc:sldChg>
      <pc:sldChg chg="addSp delSp modSp new mod setBg">
        <pc:chgData name="oluwatosin oluwadare" userId="666f35bd2f0c5b0b" providerId="LiveId" clId="{6F915BB1-B029-4B45-B073-D585987A3430}" dt="2021-08-24T17:16:57.544" v="192" actId="1076"/>
        <pc:sldMkLst>
          <pc:docMk/>
          <pc:sldMk cId="822208452" sldId="760"/>
        </pc:sldMkLst>
        <pc:spChg chg="del mod">
          <ac:chgData name="oluwatosin oluwadare" userId="666f35bd2f0c5b0b" providerId="LiveId" clId="{6F915BB1-B029-4B45-B073-D585987A3430}" dt="2021-08-24T17:16:25.583" v="186" actId="478"/>
          <ac:spMkLst>
            <pc:docMk/>
            <pc:sldMk cId="822208452" sldId="760"/>
            <ac:spMk id="2" creationId="{6FAA6FA4-D8E3-044C-9C9B-002383D64098}"/>
          </ac:spMkLst>
        </pc:spChg>
        <pc:spChg chg="del mod">
          <ac:chgData name="oluwatosin oluwadare" userId="666f35bd2f0c5b0b" providerId="LiveId" clId="{6F915BB1-B029-4B45-B073-D585987A3430}" dt="2021-08-24T17:16:16.147" v="183" actId="26606"/>
          <ac:spMkLst>
            <pc:docMk/>
            <pc:sldMk cId="822208452" sldId="760"/>
            <ac:spMk id="3" creationId="{8551ADEF-6406-9847-9CF8-70EDEBFB3004}"/>
          </ac:spMkLst>
        </pc:spChg>
        <pc:spChg chg="mod">
          <ac:chgData name="oluwatosin oluwadare" userId="666f35bd2f0c5b0b" providerId="LiveId" clId="{6F915BB1-B029-4B45-B073-D585987A3430}" dt="2021-08-24T17:16:16.147" v="183" actId="26606"/>
          <ac:spMkLst>
            <pc:docMk/>
            <pc:sldMk cId="822208452" sldId="760"/>
            <ac:spMk id="4" creationId="{49466EC1-E8E1-DA4D-BAE4-BEAA02E302C0}"/>
          </ac:spMkLst>
        </pc:spChg>
        <pc:spChg chg="mod">
          <ac:chgData name="oluwatosin oluwadare" userId="666f35bd2f0c5b0b" providerId="LiveId" clId="{6F915BB1-B029-4B45-B073-D585987A3430}" dt="2021-08-24T17:16:16.147" v="183" actId="26606"/>
          <ac:spMkLst>
            <pc:docMk/>
            <pc:sldMk cId="822208452" sldId="760"/>
            <ac:spMk id="5" creationId="{851644EF-5568-6247-AB22-ABA68326FB80}"/>
          </ac:spMkLst>
        </pc:spChg>
        <pc:spChg chg="add del mod">
          <ac:chgData name="oluwatosin oluwadare" userId="666f35bd2f0c5b0b" providerId="LiveId" clId="{6F915BB1-B029-4B45-B073-D585987A3430}" dt="2021-08-24T17:16:16.147" v="183" actId="26606"/>
          <ac:spMkLst>
            <pc:docMk/>
            <pc:sldMk cId="822208452" sldId="760"/>
            <ac:spMk id="6" creationId="{97C27EB5-F80B-E64F-8F6E-562BE4CC9C74}"/>
          </ac:spMkLst>
        </pc:spChg>
        <pc:spChg chg="add del mod">
          <ac:chgData name="oluwatosin oluwadare" userId="666f35bd2f0c5b0b" providerId="LiveId" clId="{6F915BB1-B029-4B45-B073-D585987A3430}" dt="2021-08-24T17:16:28.045" v="187" actId="478"/>
          <ac:spMkLst>
            <pc:docMk/>
            <pc:sldMk cId="822208452" sldId="760"/>
            <ac:spMk id="9" creationId="{41BB1DC2-52B3-9B4D-97C1-5CE061CEF52A}"/>
          </ac:spMkLst>
        </pc:spChg>
        <pc:spChg chg="add del">
          <ac:chgData name="oluwatosin oluwadare" userId="666f35bd2f0c5b0b" providerId="LiveId" clId="{6F915BB1-B029-4B45-B073-D585987A3430}" dt="2021-08-24T17:16:16.129" v="182" actId="26606"/>
          <ac:spMkLst>
            <pc:docMk/>
            <pc:sldMk cId="822208452" sldId="760"/>
            <ac:spMk id="12" creationId="{FF9B822F-893E-44C8-963C-64F50ACECBB2}"/>
          </ac:spMkLst>
        </pc:spChg>
        <pc:spChg chg="add del">
          <ac:chgData name="oluwatosin oluwadare" userId="666f35bd2f0c5b0b" providerId="LiveId" clId="{6F915BB1-B029-4B45-B073-D585987A3430}" dt="2021-08-24T17:16:16.129" v="182" actId="26606"/>
          <ac:spMkLst>
            <pc:docMk/>
            <pc:sldMk cId="822208452" sldId="760"/>
            <ac:spMk id="14" creationId="{EBF87945-A001-489F-9D9B-7D9435F0B9CA}"/>
          </ac:spMkLst>
        </pc:spChg>
        <pc:spChg chg="add">
          <ac:chgData name="oluwatosin oluwadare" userId="666f35bd2f0c5b0b" providerId="LiveId" clId="{6F915BB1-B029-4B45-B073-D585987A3430}" dt="2021-08-24T17:16:16.147" v="183" actId="26606"/>
          <ac:spMkLst>
            <pc:docMk/>
            <pc:sldMk cId="822208452" sldId="760"/>
            <ac:spMk id="16" creationId="{F0DCC097-1DB8-4B6D-85D0-6FBA0E1CA4BA}"/>
          </ac:spMkLst>
        </pc:spChg>
        <pc:spChg chg="add">
          <ac:chgData name="oluwatosin oluwadare" userId="666f35bd2f0c5b0b" providerId="LiveId" clId="{6F915BB1-B029-4B45-B073-D585987A3430}" dt="2021-08-24T17:16:16.147" v="183" actId="26606"/>
          <ac:spMkLst>
            <pc:docMk/>
            <pc:sldMk cId="822208452" sldId="760"/>
            <ac:spMk id="17" creationId="{E0B58608-23C8-4441-994D-C6823EEE1DB7}"/>
          </ac:spMkLst>
        </pc:spChg>
        <pc:spChg chg="add mod">
          <ac:chgData name="oluwatosin oluwadare" userId="666f35bd2f0c5b0b" providerId="LiveId" clId="{6F915BB1-B029-4B45-B073-D585987A3430}" dt="2021-08-24T17:16:57.544" v="192" actId="1076"/>
          <ac:spMkLst>
            <pc:docMk/>
            <pc:sldMk cId="822208452" sldId="760"/>
            <ac:spMk id="18" creationId="{97C27EB5-F80B-E64F-8F6E-562BE4CC9C74}"/>
          </ac:spMkLst>
        </pc:spChg>
        <pc:picChg chg="add mod ord">
          <ac:chgData name="oluwatosin oluwadare" userId="666f35bd2f0c5b0b" providerId="LiveId" clId="{6F915BB1-B029-4B45-B073-D585987A3430}" dt="2021-08-24T17:16:37.421" v="190" actId="14100"/>
          <ac:picMkLst>
            <pc:docMk/>
            <pc:sldMk cId="822208452" sldId="760"/>
            <ac:picMk id="7" creationId="{64577127-2369-8E4A-86CD-C5A8B460235C}"/>
          </ac:picMkLst>
        </pc:picChg>
      </pc:sldChg>
    </pc:docChg>
  </pc:docChgLst>
  <pc:docChgLst>
    <pc:chgData name="oluwatosin oluwadare" userId="666f35bd2f0c5b0b" providerId="LiveId" clId="{C3455EED-55AC-8443-8FDE-1EB937B0A8B4}"/>
    <pc:docChg chg="undo custSel addSld modSld">
      <pc:chgData name="oluwatosin oluwadare" userId="666f35bd2f0c5b0b" providerId="LiveId" clId="{C3455EED-55AC-8443-8FDE-1EB937B0A8B4}" dt="2023-08-22T20:18:56.286" v="206" actId="113"/>
      <pc:docMkLst>
        <pc:docMk/>
      </pc:docMkLst>
      <pc:sldChg chg="modSp">
        <pc:chgData name="oluwatosin oluwadare" userId="666f35bd2f0c5b0b" providerId="LiveId" clId="{C3455EED-55AC-8443-8FDE-1EB937B0A8B4}" dt="2023-08-22T19:43:46.856" v="47" actId="20577"/>
        <pc:sldMkLst>
          <pc:docMk/>
          <pc:sldMk cId="0" sldId="256"/>
        </pc:sldMkLst>
        <pc:graphicFrameChg chg="mod">
          <ac:chgData name="oluwatosin oluwadare" userId="666f35bd2f0c5b0b" providerId="LiveId" clId="{C3455EED-55AC-8443-8FDE-1EB937B0A8B4}" dt="2023-08-22T19:43:46.856" v="47" actId="20577"/>
          <ac:graphicFrameMkLst>
            <pc:docMk/>
            <pc:sldMk cId="0" sldId="256"/>
            <ac:graphicFrameMk id="15" creationId="{A964D970-0D16-4CAD-9534-00746358BBF2}"/>
          </ac:graphicFrameMkLst>
        </pc:graphicFrameChg>
      </pc:sldChg>
      <pc:sldChg chg="modSp mod">
        <pc:chgData name="oluwatosin oluwadare" userId="666f35bd2f0c5b0b" providerId="LiveId" clId="{C3455EED-55AC-8443-8FDE-1EB937B0A8B4}" dt="2023-08-21T18:04:41.360" v="25" actId="20577"/>
        <pc:sldMkLst>
          <pc:docMk/>
          <pc:sldMk cId="592398867" sldId="281"/>
        </pc:sldMkLst>
        <pc:spChg chg="mod">
          <ac:chgData name="oluwatosin oluwadare" userId="666f35bd2f0c5b0b" providerId="LiveId" clId="{C3455EED-55AC-8443-8FDE-1EB937B0A8B4}" dt="2023-08-21T18:04:41.360" v="25" actId="20577"/>
          <ac:spMkLst>
            <pc:docMk/>
            <pc:sldMk cId="592398867" sldId="281"/>
            <ac:spMk id="3" creationId="{5784E93B-9D88-1645-B62D-027B5FC226E5}"/>
          </ac:spMkLst>
        </pc:spChg>
      </pc:sldChg>
      <pc:sldChg chg="modSp mod">
        <pc:chgData name="oluwatosin oluwadare" userId="666f35bd2f0c5b0b" providerId="LiveId" clId="{C3455EED-55AC-8443-8FDE-1EB937B0A8B4}" dt="2023-08-21T20:46:43.586" v="43" actId="20577"/>
        <pc:sldMkLst>
          <pc:docMk/>
          <pc:sldMk cId="1661080511" sldId="284"/>
        </pc:sldMkLst>
        <pc:spChg chg="mod">
          <ac:chgData name="oluwatosin oluwadare" userId="666f35bd2f0c5b0b" providerId="LiveId" clId="{C3455EED-55AC-8443-8FDE-1EB937B0A8B4}" dt="2023-08-21T20:46:43.586" v="43" actId="20577"/>
          <ac:spMkLst>
            <pc:docMk/>
            <pc:sldMk cId="1661080511" sldId="284"/>
            <ac:spMk id="3" creationId="{5784E93B-9D88-1645-B62D-027B5FC226E5}"/>
          </ac:spMkLst>
        </pc:spChg>
      </pc:sldChg>
      <pc:sldChg chg="modSp new mod">
        <pc:chgData name="oluwatosin oluwadare" userId="666f35bd2f0c5b0b" providerId="LiveId" clId="{C3455EED-55AC-8443-8FDE-1EB937B0A8B4}" dt="2023-08-22T20:18:56.286" v="206" actId="113"/>
        <pc:sldMkLst>
          <pc:docMk/>
          <pc:sldMk cId="2613102176" sldId="765"/>
        </pc:sldMkLst>
        <pc:spChg chg="mod">
          <ac:chgData name="oluwatosin oluwadare" userId="666f35bd2f0c5b0b" providerId="LiveId" clId="{C3455EED-55AC-8443-8FDE-1EB937B0A8B4}" dt="2023-08-22T20:18:56.286" v="206" actId="113"/>
          <ac:spMkLst>
            <pc:docMk/>
            <pc:sldMk cId="2613102176" sldId="765"/>
            <ac:spMk id="2" creationId="{4885FCDB-55FF-FDAF-7438-FC8EBFCC65CF}"/>
          </ac:spMkLst>
        </pc:spChg>
        <pc:spChg chg="mod">
          <ac:chgData name="oluwatosin oluwadare" userId="666f35bd2f0c5b0b" providerId="LiveId" clId="{C3455EED-55AC-8443-8FDE-1EB937B0A8B4}" dt="2023-08-22T20:18:49.891" v="204" actId="20577"/>
          <ac:spMkLst>
            <pc:docMk/>
            <pc:sldMk cId="2613102176" sldId="765"/>
            <ac:spMk id="3" creationId="{255E7C3A-5CC7-76D7-6A16-491A4A8101D8}"/>
          </ac:spMkLst>
        </pc:spChg>
      </pc:sldChg>
    </pc:docChg>
  </pc:docChgLst>
  <pc:docChgLst>
    <pc:chgData name="oluwatosin oluwadare" userId="666f35bd2f0c5b0b" providerId="LiveId" clId="{267E85DB-F949-CF45-B8F7-5E83893C32A9}"/>
    <pc:docChg chg="undo custSel addSld delSld modSld">
      <pc:chgData name="oluwatosin oluwadare" userId="666f35bd2f0c5b0b" providerId="LiveId" clId="{267E85DB-F949-CF45-B8F7-5E83893C32A9}" dt="2022-08-23T17:38:47.487" v="1597" actId="113"/>
      <pc:docMkLst>
        <pc:docMk/>
      </pc:docMkLst>
      <pc:sldChg chg="modSp">
        <pc:chgData name="oluwatosin oluwadare" userId="666f35bd2f0c5b0b" providerId="LiveId" clId="{267E85DB-F949-CF45-B8F7-5E83893C32A9}" dt="2022-08-16T17:31:58.960" v="3" actId="20577"/>
        <pc:sldMkLst>
          <pc:docMk/>
          <pc:sldMk cId="0" sldId="256"/>
        </pc:sldMkLst>
        <pc:graphicFrameChg chg="mod">
          <ac:chgData name="oluwatosin oluwadare" userId="666f35bd2f0c5b0b" providerId="LiveId" clId="{267E85DB-F949-CF45-B8F7-5E83893C32A9}" dt="2022-08-16T17:31:58.960" v="3" actId="20577"/>
          <ac:graphicFrameMkLst>
            <pc:docMk/>
            <pc:sldMk cId="0" sldId="256"/>
            <ac:graphicFrameMk id="15" creationId="{A964D970-0D16-4CAD-9534-00746358BBF2}"/>
          </ac:graphicFrameMkLst>
        </pc:graphicFrameChg>
      </pc:sldChg>
      <pc:sldChg chg="modSp mod">
        <pc:chgData name="oluwatosin oluwadare" userId="666f35bd2f0c5b0b" providerId="LiveId" clId="{267E85DB-F949-CF45-B8F7-5E83893C32A9}" dt="2022-08-23T16:12:52.831" v="188" actId="20577"/>
        <pc:sldMkLst>
          <pc:docMk/>
          <pc:sldMk cId="2413050288" sldId="280"/>
        </pc:sldMkLst>
        <pc:spChg chg="mod">
          <ac:chgData name="oluwatosin oluwadare" userId="666f35bd2f0c5b0b" providerId="LiveId" clId="{267E85DB-F949-CF45-B8F7-5E83893C32A9}" dt="2022-08-23T16:12:52.831" v="188" actId="20577"/>
          <ac:spMkLst>
            <pc:docMk/>
            <pc:sldMk cId="2413050288" sldId="280"/>
            <ac:spMk id="3" creationId="{5784E93B-9D88-1645-B62D-027B5FC226E5}"/>
          </ac:spMkLst>
        </pc:spChg>
      </pc:sldChg>
      <pc:sldChg chg="modSp mod">
        <pc:chgData name="oluwatosin oluwadare" userId="666f35bd2f0c5b0b" providerId="LiveId" clId="{267E85DB-F949-CF45-B8F7-5E83893C32A9}" dt="2022-08-23T16:13:24.788" v="198" actId="1035"/>
        <pc:sldMkLst>
          <pc:docMk/>
          <pc:sldMk cId="3163823767" sldId="282"/>
        </pc:sldMkLst>
        <pc:picChg chg="mod">
          <ac:chgData name="oluwatosin oluwadare" userId="666f35bd2f0c5b0b" providerId="LiveId" clId="{267E85DB-F949-CF45-B8F7-5E83893C32A9}" dt="2022-08-23T16:13:24.788" v="198" actId="1035"/>
          <ac:picMkLst>
            <pc:docMk/>
            <pc:sldMk cId="3163823767" sldId="282"/>
            <ac:picMk id="15" creationId="{BA34C556-4E56-2847-B0E9-1EA4CD0984AB}"/>
          </ac:picMkLst>
        </pc:picChg>
      </pc:sldChg>
      <pc:sldChg chg="modSp mod">
        <pc:chgData name="oluwatosin oluwadare" userId="666f35bd2f0c5b0b" providerId="LiveId" clId="{267E85DB-F949-CF45-B8F7-5E83893C32A9}" dt="2022-08-23T17:25:38.532" v="1461" actId="20577"/>
        <pc:sldMkLst>
          <pc:docMk/>
          <pc:sldMk cId="1661080511" sldId="284"/>
        </pc:sldMkLst>
        <pc:spChg chg="mod">
          <ac:chgData name="oluwatosin oluwadare" userId="666f35bd2f0c5b0b" providerId="LiveId" clId="{267E85DB-F949-CF45-B8F7-5E83893C32A9}" dt="2022-08-23T17:25:38.532" v="1461" actId="20577"/>
          <ac:spMkLst>
            <pc:docMk/>
            <pc:sldMk cId="1661080511" sldId="284"/>
            <ac:spMk id="3" creationId="{5784E93B-9D88-1645-B62D-027B5FC226E5}"/>
          </ac:spMkLst>
        </pc:spChg>
      </pc:sldChg>
      <pc:sldChg chg="modSp mod">
        <pc:chgData name="oluwatosin oluwadare" userId="666f35bd2f0c5b0b" providerId="LiveId" clId="{267E85DB-F949-CF45-B8F7-5E83893C32A9}" dt="2022-08-16T17:34:01.391" v="22" actId="20577"/>
        <pc:sldMkLst>
          <pc:docMk/>
          <pc:sldMk cId="2192276963" sldId="285"/>
        </pc:sldMkLst>
        <pc:spChg chg="mod">
          <ac:chgData name="oluwatosin oluwadare" userId="666f35bd2f0c5b0b" providerId="LiveId" clId="{267E85DB-F949-CF45-B8F7-5E83893C32A9}" dt="2022-08-16T17:33:57.194" v="20" actId="20577"/>
          <ac:spMkLst>
            <pc:docMk/>
            <pc:sldMk cId="2192276963" sldId="285"/>
            <ac:spMk id="2" creationId="{E1181BAC-4FF9-A949-B76E-A2CAD91A0A27}"/>
          </ac:spMkLst>
        </pc:spChg>
        <pc:spChg chg="mod">
          <ac:chgData name="oluwatosin oluwadare" userId="666f35bd2f0c5b0b" providerId="LiveId" clId="{267E85DB-F949-CF45-B8F7-5E83893C32A9}" dt="2022-08-16T17:34:01.391" v="22" actId="20577"/>
          <ac:spMkLst>
            <pc:docMk/>
            <pc:sldMk cId="2192276963" sldId="285"/>
            <ac:spMk id="3" creationId="{5784E93B-9D88-1645-B62D-027B5FC226E5}"/>
          </ac:spMkLst>
        </pc:spChg>
      </pc:sldChg>
      <pc:sldChg chg="modSp mod">
        <pc:chgData name="oluwatosin oluwadare" userId="666f35bd2f0c5b0b" providerId="LiveId" clId="{267E85DB-F949-CF45-B8F7-5E83893C32A9}" dt="2022-08-22T01:57:33.657" v="187" actId="20577"/>
        <pc:sldMkLst>
          <pc:docMk/>
          <pc:sldMk cId="3514215263" sldId="287"/>
        </pc:sldMkLst>
        <pc:spChg chg="mod">
          <ac:chgData name="oluwatosin oluwadare" userId="666f35bd2f0c5b0b" providerId="LiveId" clId="{267E85DB-F949-CF45-B8F7-5E83893C32A9}" dt="2022-08-16T17:34:26.689" v="27" actId="20577"/>
          <ac:spMkLst>
            <pc:docMk/>
            <pc:sldMk cId="3514215263" sldId="287"/>
            <ac:spMk id="2" creationId="{E1181BAC-4FF9-A949-B76E-A2CAD91A0A27}"/>
          </ac:spMkLst>
        </pc:spChg>
        <pc:spChg chg="mod">
          <ac:chgData name="oluwatosin oluwadare" userId="666f35bd2f0c5b0b" providerId="LiveId" clId="{267E85DB-F949-CF45-B8F7-5E83893C32A9}" dt="2022-08-22T01:57:33.657" v="187" actId="20577"/>
          <ac:spMkLst>
            <pc:docMk/>
            <pc:sldMk cId="3514215263" sldId="287"/>
            <ac:spMk id="3" creationId="{5784E93B-9D88-1645-B62D-027B5FC226E5}"/>
          </ac:spMkLst>
        </pc:spChg>
      </pc:sldChg>
      <pc:sldChg chg="modSp mod">
        <pc:chgData name="oluwatosin oluwadare" userId="666f35bd2f0c5b0b" providerId="LiveId" clId="{267E85DB-F949-CF45-B8F7-5E83893C32A9}" dt="2022-08-16T17:35:26.914" v="137" actId="20577"/>
        <pc:sldMkLst>
          <pc:docMk/>
          <pc:sldMk cId="2905703061" sldId="291"/>
        </pc:sldMkLst>
        <pc:spChg chg="mod">
          <ac:chgData name="oluwatosin oluwadare" userId="666f35bd2f0c5b0b" providerId="LiveId" clId="{267E85DB-F949-CF45-B8F7-5E83893C32A9}" dt="2022-08-16T17:35:26.914" v="137" actId="20577"/>
          <ac:spMkLst>
            <pc:docMk/>
            <pc:sldMk cId="2905703061" sldId="291"/>
            <ac:spMk id="3" creationId="{5784E93B-9D88-1645-B62D-027B5FC226E5}"/>
          </ac:spMkLst>
        </pc:spChg>
      </pc:sldChg>
      <pc:sldChg chg="modSp mod">
        <pc:chgData name="oluwatosin oluwadare" userId="666f35bd2f0c5b0b" providerId="LiveId" clId="{267E85DB-F949-CF45-B8F7-5E83893C32A9}" dt="2022-08-16T17:34:17.187" v="24" actId="20577"/>
        <pc:sldMkLst>
          <pc:docMk/>
          <pc:sldMk cId="3184953061" sldId="292"/>
        </pc:sldMkLst>
        <pc:spChg chg="mod">
          <ac:chgData name="oluwatosin oluwadare" userId="666f35bd2f0c5b0b" providerId="LiveId" clId="{267E85DB-F949-CF45-B8F7-5E83893C32A9}" dt="2022-08-16T17:34:17.187" v="24" actId="20577"/>
          <ac:spMkLst>
            <pc:docMk/>
            <pc:sldMk cId="3184953061" sldId="292"/>
            <ac:spMk id="2" creationId="{E1181BAC-4FF9-A949-B76E-A2CAD91A0A27}"/>
          </ac:spMkLst>
        </pc:spChg>
      </pc:sldChg>
      <pc:sldChg chg="modSp mod">
        <pc:chgData name="oluwatosin oluwadare" userId="666f35bd2f0c5b0b" providerId="LiveId" clId="{267E85DB-F949-CF45-B8F7-5E83893C32A9}" dt="2022-08-23T16:19:37.764" v="269" actId="20577"/>
        <pc:sldMkLst>
          <pc:docMk/>
          <pc:sldMk cId="26194853" sldId="294"/>
        </pc:sldMkLst>
        <pc:spChg chg="mod">
          <ac:chgData name="oluwatosin oluwadare" userId="666f35bd2f0c5b0b" providerId="LiveId" clId="{267E85DB-F949-CF45-B8F7-5E83893C32A9}" dt="2022-08-23T16:19:37.764" v="269" actId="20577"/>
          <ac:spMkLst>
            <pc:docMk/>
            <pc:sldMk cId="26194853" sldId="294"/>
            <ac:spMk id="3" creationId="{5784E93B-9D88-1645-B62D-027B5FC226E5}"/>
          </ac:spMkLst>
        </pc:spChg>
      </pc:sldChg>
      <pc:sldChg chg="modSp mod">
        <pc:chgData name="oluwatosin oluwadare" userId="666f35bd2f0c5b0b" providerId="LiveId" clId="{267E85DB-F949-CF45-B8F7-5E83893C32A9}" dt="2022-08-23T16:31:26.676" v="297" actId="1076"/>
        <pc:sldMkLst>
          <pc:docMk/>
          <pc:sldMk cId="469166238" sldId="753"/>
        </pc:sldMkLst>
        <pc:spChg chg="mod">
          <ac:chgData name="oluwatosin oluwadare" userId="666f35bd2f0c5b0b" providerId="LiveId" clId="{267E85DB-F949-CF45-B8F7-5E83893C32A9}" dt="2022-08-23T16:31:26.676" v="297" actId="1076"/>
          <ac:spMkLst>
            <pc:docMk/>
            <pc:sldMk cId="469166238" sldId="753"/>
            <ac:spMk id="2" creationId="{718E8649-ED60-4A46-A823-331149C81600}"/>
          </ac:spMkLst>
        </pc:spChg>
      </pc:sldChg>
      <pc:sldChg chg="modSp mod">
        <pc:chgData name="oluwatosin oluwadare" userId="666f35bd2f0c5b0b" providerId="LiveId" clId="{267E85DB-F949-CF45-B8F7-5E83893C32A9}" dt="2022-08-23T17:37:41.968" v="1591" actId="1076"/>
        <pc:sldMkLst>
          <pc:docMk/>
          <pc:sldMk cId="4004713051" sldId="755"/>
        </pc:sldMkLst>
        <pc:spChg chg="mod">
          <ac:chgData name="oluwatosin oluwadare" userId="666f35bd2f0c5b0b" providerId="LiveId" clId="{267E85DB-F949-CF45-B8F7-5E83893C32A9}" dt="2022-08-23T17:37:41.968" v="1591" actId="1076"/>
          <ac:spMkLst>
            <pc:docMk/>
            <pc:sldMk cId="4004713051" sldId="755"/>
            <ac:spMk id="4" creationId="{BBD28EAA-7FE7-BC41-8173-4F5AF8146E1C}"/>
          </ac:spMkLst>
        </pc:spChg>
        <pc:graphicFrameChg chg="modGraphic">
          <ac:chgData name="oluwatosin oluwadare" userId="666f35bd2f0c5b0b" providerId="LiveId" clId="{267E85DB-F949-CF45-B8F7-5E83893C32A9}" dt="2022-08-23T16:35:41.884" v="317" actId="20577"/>
          <ac:graphicFrameMkLst>
            <pc:docMk/>
            <pc:sldMk cId="4004713051" sldId="755"/>
            <ac:graphicFrameMk id="6" creationId="{69B0B874-89BA-7241-8811-26AF7EFE75A9}"/>
          </ac:graphicFrameMkLst>
        </pc:graphicFrameChg>
      </pc:sldChg>
      <pc:sldChg chg="modSp mod">
        <pc:chgData name="oluwatosin oluwadare" userId="666f35bd2f0c5b0b" providerId="LiveId" clId="{267E85DB-F949-CF45-B8F7-5E83893C32A9}" dt="2022-08-23T17:35:40.391" v="1575" actId="12"/>
        <pc:sldMkLst>
          <pc:docMk/>
          <pc:sldMk cId="1755206771" sldId="758"/>
        </pc:sldMkLst>
        <pc:spChg chg="mod">
          <ac:chgData name="oluwatosin oluwadare" userId="666f35bd2f0c5b0b" providerId="LiveId" clId="{267E85DB-F949-CF45-B8F7-5E83893C32A9}" dt="2022-08-23T17:35:40.391" v="1575" actId="12"/>
          <ac:spMkLst>
            <pc:docMk/>
            <pc:sldMk cId="1755206771" sldId="758"/>
            <ac:spMk id="3" creationId="{3B953D51-1E18-0A4C-8840-AE57D0CCC41D}"/>
          </ac:spMkLst>
        </pc:spChg>
      </pc:sldChg>
      <pc:sldChg chg="modSp del mod">
        <pc:chgData name="oluwatosin oluwadare" userId="666f35bd2f0c5b0b" providerId="LiveId" clId="{267E85DB-F949-CF45-B8F7-5E83893C32A9}" dt="2022-08-23T16:29:45.553" v="294" actId="2696"/>
        <pc:sldMkLst>
          <pc:docMk/>
          <pc:sldMk cId="2752497294" sldId="759"/>
        </pc:sldMkLst>
        <pc:spChg chg="mod">
          <ac:chgData name="oluwatosin oluwadare" userId="666f35bd2f0c5b0b" providerId="LiveId" clId="{267E85DB-F949-CF45-B8F7-5E83893C32A9}" dt="2022-08-23T16:29:29.869" v="293" actId="20577"/>
          <ac:spMkLst>
            <pc:docMk/>
            <pc:sldMk cId="2752497294" sldId="759"/>
            <ac:spMk id="3" creationId="{A66A7F2C-FF01-BF4A-A8CE-880BE295CFEE}"/>
          </ac:spMkLst>
        </pc:spChg>
      </pc:sldChg>
      <pc:sldChg chg="addSp modSp mod">
        <pc:chgData name="oluwatosin oluwadare" userId="666f35bd2f0c5b0b" providerId="LiveId" clId="{267E85DB-F949-CF45-B8F7-5E83893C32A9}" dt="2022-08-23T16:45:14.815" v="457" actId="1035"/>
        <pc:sldMkLst>
          <pc:docMk/>
          <pc:sldMk cId="822208452" sldId="760"/>
        </pc:sldMkLst>
        <pc:spChg chg="add mod">
          <ac:chgData name="oluwatosin oluwadare" userId="666f35bd2f0c5b0b" providerId="LiveId" clId="{267E85DB-F949-CF45-B8F7-5E83893C32A9}" dt="2022-08-23T16:45:14.815" v="457" actId="1035"/>
          <ac:spMkLst>
            <pc:docMk/>
            <pc:sldMk cId="822208452" sldId="760"/>
            <ac:spMk id="2" creationId="{CF4A0BBC-E7F0-CB85-602F-A2EEEC32E2FD}"/>
          </ac:spMkLst>
        </pc:spChg>
        <pc:spChg chg="mod">
          <ac:chgData name="oluwatosin oluwadare" userId="666f35bd2f0c5b0b" providerId="LiveId" clId="{267E85DB-F949-CF45-B8F7-5E83893C32A9}" dt="2022-08-23T16:44:47.266" v="433" actId="1035"/>
          <ac:spMkLst>
            <pc:docMk/>
            <pc:sldMk cId="822208452" sldId="760"/>
            <ac:spMk id="18" creationId="{97C27EB5-F80B-E64F-8F6E-562BE4CC9C74}"/>
          </ac:spMkLst>
        </pc:spChg>
        <pc:picChg chg="mod">
          <ac:chgData name="oluwatosin oluwadare" userId="666f35bd2f0c5b0b" providerId="LiveId" clId="{267E85DB-F949-CF45-B8F7-5E83893C32A9}" dt="2022-08-23T16:44:47.266" v="433" actId="1035"/>
          <ac:picMkLst>
            <pc:docMk/>
            <pc:sldMk cId="822208452" sldId="760"/>
            <ac:picMk id="7" creationId="{64577127-2369-8E4A-86CD-C5A8B460235C}"/>
          </ac:picMkLst>
        </pc:picChg>
      </pc:sldChg>
      <pc:sldChg chg="modSp new mod">
        <pc:chgData name="oluwatosin oluwadare" userId="666f35bd2f0c5b0b" providerId="LiveId" clId="{267E85DB-F949-CF45-B8F7-5E83893C32A9}" dt="2022-08-23T16:14:19.467" v="199" actId="113"/>
        <pc:sldMkLst>
          <pc:docMk/>
          <pc:sldMk cId="3446777911" sldId="761"/>
        </pc:sldMkLst>
        <pc:spChg chg="mod">
          <ac:chgData name="oluwatosin oluwadare" userId="666f35bd2f0c5b0b" providerId="LiveId" clId="{267E85DB-F949-CF45-B8F7-5E83893C32A9}" dt="2022-08-16T17:36:38.192" v="161" actId="2711"/>
          <ac:spMkLst>
            <pc:docMk/>
            <pc:sldMk cId="3446777911" sldId="761"/>
            <ac:spMk id="2" creationId="{C8492022-3246-EC13-2341-4229038CC5AC}"/>
          </ac:spMkLst>
        </pc:spChg>
        <pc:spChg chg="mod">
          <ac:chgData name="oluwatosin oluwadare" userId="666f35bd2f0c5b0b" providerId="LiveId" clId="{267E85DB-F949-CF45-B8F7-5E83893C32A9}" dt="2022-08-23T16:14:19.467" v="199" actId="113"/>
          <ac:spMkLst>
            <pc:docMk/>
            <pc:sldMk cId="3446777911" sldId="761"/>
            <ac:spMk id="3" creationId="{406A7ADB-242F-EFF7-7BAD-76A7B08208F0}"/>
          </ac:spMkLst>
        </pc:spChg>
      </pc:sldChg>
      <pc:sldChg chg="addSp modSp new mod">
        <pc:chgData name="oluwatosin oluwadare" userId="666f35bd2f0c5b0b" providerId="LiveId" clId="{267E85DB-F949-CF45-B8F7-5E83893C32A9}" dt="2022-08-23T16:57:29.891" v="617" actId="313"/>
        <pc:sldMkLst>
          <pc:docMk/>
          <pc:sldMk cId="2805353428" sldId="762"/>
        </pc:sldMkLst>
        <pc:spChg chg="mod">
          <ac:chgData name="oluwatosin oluwadare" userId="666f35bd2f0c5b0b" providerId="LiveId" clId="{267E85DB-F949-CF45-B8F7-5E83893C32A9}" dt="2022-08-23T16:44:31.584" v="422" actId="20577"/>
          <ac:spMkLst>
            <pc:docMk/>
            <pc:sldMk cId="2805353428" sldId="762"/>
            <ac:spMk id="2" creationId="{87D3C750-8A39-4DDE-10DE-3E563B228DC7}"/>
          </ac:spMkLst>
        </pc:spChg>
        <pc:spChg chg="mod">
          <ac:chgData name="oluwatosin oluwadare" userId="666f35bd2f0c5b0b" providerId="LiveId" clId="{267E85DB-F949-CF45-B8F7-5E83893C32A9}" dt="2022-08-23T16:57:29.891" v="617" actId="313"/>
          <ac:spMkLst>
            <pc:docMk/>
            <pc:sldMk cId="2805353428" sldId="762"/>
            <ac:spMk id="3" creationId="{3C80679A-75D8-24E7-566B-430F84BEBBD7}"/>
          </ac:spMkLst>
        </pc:spChg>
        <pc:spChg chg="add mod">
          <ac:chgData name="oluwatosin oluwadare" userId="666f35bd2f0c5b0b" providerId="LiveId" clId="{267E85DB-F949-CF45-B8F7-5E83893C32A9}" dt="2022-08-23T16:47:26.839" v="484" actId="1076"/>
          <ac:spMkLst>
            <pc:docMk/>
            <pc:sldMk cId="2805353428" sldId="762"/>
            <ac:spMk id="7" creationId="{58182C6C-3C60-B383-F4C3-B991EA225C06}"/>
          </ac:spMkLst>
        </pc:spChg>
      </pc:sldChg>
      <pc:sldChg chg="addSp delSp modSp new mod setBg">
        <pc:chgData name="oluwatosin oluwadare" userId="666f35bd2f0c5b0b" providerId="LiveId" clId="{267E85DB-F949-CF45-B8F7-5E83893C32A9}" dt="2022-08-23T17:38:47.487" v="1597" actId="113"/>
        <pc:sldMkLst>
          <pc:docMk/>
          <pc:sldMk cId="2538616490" sldId="763"/>
        </pc:sldMkLst>
        <pc:spChg chg="mod">
          <ac:chgData name="oluwatosin oluwadare" userId="666f35bd2f0c5b0b" providerId="LiveId" clId="{267E85DB-F949-CF45-B8F7-5E83893C32A9}" dt="2022-08-23T17:38:47.487" v="1597" actId="113"/>
          <ac:spMkLst>
            <pc:docMk/>
            <pc:sldMk cId="2538616490" sldId="763"/>
            <ac:spMk id="2" creationId="{088934E2-6113-DC83-C697-47576F932C1B}"/>
          </ac:spMkLst>
        </pc:spChg>
        <pc:spChg chg="mod">
          <ac:chgData name="oluwatosin oluwadare" userId="666f35bd2f0c5b0b" providerId="LiveId" clId="{267E85DB-F949-CF45-B8F7-5E83893C32A9}" dt="2022-08-23T17:35:59.047" v="1584" actId="20577"/>
          <ac:spMkLst>
            <pc:docMk/>
            <pc:sldMk cId="2538616490" sldId="763"/>
            <ac:spMk id="3" creationId="{F951B778-5A89-3F1B-859E-8CF03EA23FF0}"/>
          </ac:spMkLst>
        </pc:spChg>
        <pc:spChg chg="mod">
          <ac:chgData name="oluwatosin oluwadare" userId="666f35bd2f0c5b0b" providerId="LiveId" clId="{267E85DB-F949-CF45-B8F7-5E83893C32A9}" dt="2022-08-23T17:03:51.265" v="684" actId="26606"/>
          <ac:spMkLst>
            <pc:docMk/>
            <pc:sldMk cId="2538616490" sldId="763"/>
            <ac:spMk id="4" creationId="{6C371774-B40C-F903-906C-DF50E8751E1E}"/>
          </ac:spMkLst>
        </pc:spChg>
        <pc:spChg chg="mod">
          <ac:chgData name="oluwatosin oluwadare" userId="666f35bd2f0c5b0b" providerId="LiveId" clId="{267E85DB-F949-CF45-B8F7-5E83893C32A9}" dt="2022-08-23T17:04:34.511" v="704" actId="26606"/>
          <ac:spMkLst>
            <pc:docMk/>
            <pc:sldMk cId="2538616490" sldId="763"/>
            <ac:spMk id="5" creationId="{B9E931F9-2C9B-1D3F-0A1A-47C6A76AF4FA}"/>
          </ac:spMkLst>
        </pc:spChg>
        <pc:spChg chg="add mod">
          <ac:chgData name="oluwatosin oluwadare" userId="666f35bd2f0c5b0b" providerId="LiveId" clId="{267E85DB-F949-CF45-B8F7-5E83893C32A9}" dt="2022-08-23T17:22:02.468" v="1341" actId="1076"/>
          <ac:spMkLst>
            <pc:docMk/>
            <pc:sldMk cId="2538616490" sldId="763"/>
            <ac:spMk id="7" creationId="{6BF02DF6-F0C0-3BB3-C458-4E2CC2DE697E}"/>
          </ac:spMkLst>
        </pc:spChg>
        <pc:spChg chg="add del">
          <ac:chgData name="oluwatosin oluwadare" userId="666f35bd2f0c5b0b" providerId="LiveId" clId="{267E85DB-F949-CF45-B8F7-5E83893C32A9}" dt="2022-08-23T17:03:51.254" v="683" actId="26606"/>
          <ac:spMkLst>
            <pc:docMk/>
            <pc:sldMk cId="2538616490" sldId="763"/>
            <ac:spMk id="1031" creationId="{2B97F24A-32CE-4C1C-A50D-3016B394DCFB}"/>
          </ac:spMkLst>
        </pc:spChg>
        <pc:spChg chg="add del">
          <ac:chgData name="oluwatosin oluwadare" userId="666f35bd2f0c5b0b" providerId="LiveId" clId="{267E85DB-F949-CF45-B8F7-5E83893C32A9}" dt="2022-08-23T17:03:51.254" v="683" actId="26606"/>
          <ac:spMkLst>
            <pc:docMk/>
            <pc:sldMk cId="2538616490" sldId="763"/>
            <ac:spMk id="1033" creationId="{CD8B4F24-440B-49E9-B85D-733523DC064B}"/>
          </ac:spMkLst>
        </pc:spChg>
        <pc:spChg chg="add del">
          <ac:chgData name="oluwatosin oluwadare" userId="666f35bd2f0c5b0b" providerId="LiveId" clId="{267E85DB-F949-CF45-B8F7-5E83893C32A9}" dt="2022-08-23T17:04:34.511" v="704" actId="26606"/>
          <ac:spMkLst>
            <pc:docMk/>
            <pc:sldMk cId="2538616490" sldId="763"/>
            <ac:spMk id="1035" creationId="{FF9B822F-893E-44C8-963C-64F50ACECBB2}"/>
          </ac:spMkLst>
        </pc:spChg>
        <pc:spChg chg="add del">
          <ac:chgData name="oluwatosin oluwadare" userId="666f35bd2f0c5b0b" providerId="LiveId" clId="{267E85DB-F949-CF45-B8F7-5E83893C32A9}" dt="2022-08-23T17:04:34.511" v="704" actId="26606"/>
          <ac:spMkLst>
            <pc:docMk/>
            <pc:sldMk cId="2538616490" sldId="763"/>
            <ac:spMk id="1036" creationId="{EBF87945-A001-489F-9D9B-7D9435F0B9CA}"/>
          </ac:spMkLst>
        </pc:spChg>
        <pc:spChg chg="add del">
          <ac:chgData name="oluwatosin oluwadare" userId="666f35bd2f0c5b0b" providerId="LiveId" clId="{267E85DB-F949-CF45-B8F7-5E83893C32A9}" dt="2022-08-23T17:04:34.511" v="704" actId="26606"/>
          <ac:spMkLst>
            <pc:docMk/>
            <pc:sldMk cId="2538616490" sldId="763"/>
            <ac:spMk id="1041" creationId="{F13C74B1-5B17-4795-BED0-7140497B445A}"/>
          </ac:spMkLst>
        </pc:spChg>
        <pc:spChg chg="add del">
          <ac:chgData name="oluwatosin oluwadare" userId="666f35bd2f0c5b0b" providerId="LiveId" clId="{267E85DB-F949-CF45-B8F7-5E83893C32A9}" dt="2022-08-23T17:04:34.511" v="704" actId="26606"/>
          <ac:spMkLst>
            <pc:docMk/>
            <pc:sldMk cId="2538616490" sldId="763"/>
            <ac:spMk id="1043" creationId="{D4974D33-8DC5-464E-8C6D-BE58F0669C17}"/>
          </ac:spMkLst>
        </pc:spChg>
        <pc:picChg chg="add del mod ord">
          <ac:chgData name="oluwatosin oluwadare" userId="666f35bd2f0c5b0b" providerId="LiveId" clId="{267E85DB-F949-CF45-B8F7-5E83893C32A9}" dt="2022-08-23T17:36:37.027" v="1586" actId="478"/>
          <ac:picMkLst>
            <pc:docMk/>
            <pc:sldMk cId="2538616490" sldId="763"/>
            <ac:picMk id="1026" creationId="{BB5786E1-7F3E-8FEC-594C-0906AAE73953}"/>
          </ac:picMkLst>
        </pc:picChg>
        <pc:picChg chg="add mod">
          <ac:chgData name="oluwatosin oluwadare" userId="666f35bd2f0c5b0b" providerId="LiveId" clId="{267E85DB-F949-CF45-B8F7-5E83893C32A9}" dt="2022-08-23T17:36:46.336" v="1590" actId="1076"/>
          <ac:picMkLst>
            <pc:docMk/>
            <pc:sldMk cId="2538616490" sldId="763"/>
            <ac:picMk id="1028" creationId="{A3D3B9A8-B82C-FCD1-4E2A-21F176EA21C9}"/>
          </ac:picMkLst>
        </pc:picChg>
      </pc:sldChg>
      <pc:sldChg chg="addSp modSp new mod">
        <pc:chgData name="oluwatosin oluwadare" userId="666f35bd2f0c5b0b" providerId="LiveId" clId="{267E85DB-F949-CF45-B8F7-5E83893C32A9}" dt="2022-08-23T17:38:35.335" v="1596" actId="114"/>
        <pc:sldMkLst>
          <pc:docMk/>
          <pc:sldMk cId="1472909801" sldId="764"/>
        </pc:sldMkLst>
        <pc:spChg chg="mod">
          <ac:chgData name="oluwatosin oluwadare" userId="666f35bd2f0c5b0b" providerId="LiveId" clId="{267E85DB-F949-CF45-B8F7-5E83893C32A9}" dt="2022-08-23T17:22:28.068" v="1348" actId="113"/>
          <ac:spMkLst>
            <pc:docMk/>
            <pc:sldMk cId="1472909801" sldId="764"/>
            <ac:spMk id="2" creationId="{3081B572-FCB5-F140-1356-9E9F69976F71}"/>
          </ac:spMkLst>
        </pc:spChg>
        <pc:spChg chg="mod">
          <ac:chgData name="oluwatosin oluwadare" userId="666f35bd2f0c5b0b" providerId="LiveId" clId="{267E85DB-F949-CF45-B8F7-5E83893C32A9}" dt="2022-08-23T17:38:35.335" v="1596" actId="114"/>
          <ac:spMkLst>
            <pc:docMk/>
            <pc:sldMk cId="1472909801" sldId="764"/>
            <ac:spMk id="3" creationId="{32147181-720E-472F-492D-559C90595088}"/>
          </ac:spMkLst>
        </pc:spChg>
        <pc:spChg chg="add mod">
          <ac:chgData name="oluwatosin oluwadare" userId="666f35bd2f0c5b0b" providerId="LiveId" clId="{267E85DB-F949-CF45-B8F7-5E83893C32A9}" dt="2022-08-23T17:21:45.653" v="1338" actId="1076"/>
          <ac:spMkLst>
            <pc:docMk/>
            <pc:sldMk cId="1472909801" sldId="764"/>
            <ac:spMk id="7" creationId="{16722CED-CEA4-DC17-E61D-B6683544EC20}"/>
          </ac:spMkLst>
        </pc:spChg>
      </pc:sldChg>
    </pc:docChg>
  </pc:docChgLst>
  <pc:docChgLst>
    <pc:chgData name="oluwatosin oluwadare" userId="666f35bd2f0c5b0b" providerId="LiveId" clId="{F3880265-EF7B-664A-BED1-933610CB0E0F}"/>
    <pc:docChg chg="undo custSel mod addSld delSld modSld sldOrd modMainMaster">
      <pc:chgData name="oluwatosin oluwadare" userId="666f35bd2f0c5b0b" providerId="LiveId" clId="{F3880265-EF7B-664A-BED1-933610CB0E0F}" dt="2020-01-02T23:33:27.618" v="2672" actId="1076"/>
      <pc:docMkLst>
        <pc:docMk/>
      </pc:docMkLst>
      <pc:sldChg chg="addSp delSp modSp mod setBg setFolMasterObjs">
        <pc:chgData name="oluwatosin oluwadare" userId="666f35bd2f0c5b0b" providerId="LiveId" clId="{F3880265-EF7B-664A-BED1-933610CB0E0F}" dt="2020-01-02T23:19:56.029" v="2538" actId="20577"/>
        <pc:sldMkLst>
          <pc:docMk/>
          <pc:sldMk cId="0" sldId="256"/>
        </pc:sldMkLst>
        <pc:spChg chg="del mod">
          <ac:chgData name="oluwatosin oluwadare" userId="666f35bd2f0c5b0b" providerId="LiveId" clId="{F3880265-EF7B-664A-BED1-933610CB0E0F}" dt="2020-01-02T19:57:33.081" v="17" actId="478"/>
          <ac:spMkLst>
            <pc:docMk/>
            <pc:sldMk cId="0" sldId="256"/>
            <ac:spMk id="2" creationId="{00000000-0000-0000-0000-000000000000}"/>
          </ac:spMkLst>
        </pc:spChg>
        <pc:spChg chg="del">
          <ac:chgData name="oluwatosin oluwadare" userId="666f35bd2f0c5b0b" providerId="LiveId" clId="{F3880265-EF7B-664A-BED1-933610CB0E0F}" dt="2020-01-02T20:06:20.076" v="239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oluwatosin oluwadare" userId="666f35bd2f0c5b0b" providerId="LiveId" clId="{F3880265-EF7B-664A-BED1-933610CB0E0F}" dt="2020-01-02T20:07:24.490" v="268" actId="207"/>
          <ac:spMkLst>
            <pc:docMk/>
            <pc:sldMk cId="0" sldId="256"/>
            <ac:spMk id="6" creationId="{00000000-0000-0000-0000-000000000000}"/>
          </ac:spMkLst>
        </pc:spChg>
        <pc:spChg chg="mod">
          <ac:chgData name="oluwatosin oluwadare" userId="666f35bd2f0c5b0b" providerId="LiveId" clId="{F3880265-EF7B-664A-BED1-933610CB0E0F}" dt="2020-01-02T23:19:03.247" v="2511" actId="122"/>
          <ac:spMkLst>
            <pc:docMk/>
            <pc:sldMk cId="0" sldId="256"/>
            <ac:spMk id="7" creationId="{00000000-0000-0000-0000-000000000000}"/>
          </ac:spMkLst>
        </pc:spChg>
        <pc:spChg chg="add del">
          <ac:chgData name="oluwatosin oluwadare" userId="666f35bd2f0c5b0b" providerId="LiveId" clId="{F3880265-EF7B-664A-BED1-933610CB0E0F}" dt="2020-01-02T19:58:32.165" v="23" actId="26606"/>
          <ac:spMkLst>
            <pc:docMk/>
            <pc:sldMk cId="0" sldId="256"/>
            <ac:spMk id="8" creationId="{00000000-0000-0000-0000-000000000000}"/>
          </ac:spMkLst>
        </pc:spChg>
        <pc:spChg chg="mod">
          <ac:chgData name="oluwatosin oluwadare" userId="666f35bd2f0c5b0b" providerId="LiveId" clId="{F3880265-EF7B-664A-BED1-933610CB0E0F}" dt="2020-01-02T23:18:52.749" v="2510" actId="20577"/>
          <ac:spMkLst>
            <pc:docMk/>
            <pc:sldMk cId="0" sldId="256"/>
            <ac:spMk id="9" creationId="{00000000-0000-0000-0000-000000000000}"/>
          </ac:spMkLst>
        </pc:spChg>
        <pc:grpChg chg="ord">
          <ac:chgData name="oluwatosin oluwadare" userId="666f35bd2f0c5b0b" providerId="LiveId" clId="{F3880265-EF7B-664A-BED1-933610CB0E0F}" dt="2020-01-02T19:58:32.165" v="23" actId="26606"/>
          <ac:grpSpMkLst>
            <pc:docMk/>
            <pc:sldMk cId="0" sldId="256"/>
            <ac:grpSpMk id="3" creationId="{00000000-0000-0000-0000-000000000000}"/>
          </ac:grpSpMkLst>
        </pc:grpChg>
        <pc:graphicFrameChg chg="add del">
          <ac:chgData name="oluwatosin oluwadare" userId="666f35bd2f0c5b0b" providerId="LiveId" clId="{F3880265-EF7B-664A-BED1-933610CB0E0F}" dt="2020-01-02T19:58:21.844" v="20" actId="26606"/>
          <ac:graphicFrameMkLst>
            <pc:docMk/>
            <pc:sldMk cId="0" sldId="256"/>
            <ac:graphicFrameMk id="11" creationId="{A964D970-0D16-4CAD-9534-00746358BBF2}"/>
          </ac:graphicFrameMkLst>
        </pc:graphicFrameChg>
        <pc:graphicFrameChg chg="add del">
          <ac:chgData name="oluwatosin oluwadare" userId="666f35bd2f0c5b0b" providerId="LiveId" clId="{F3880265-EF7B-664A-BED1-933610CB0E0F}" dt="2020-01-02T19:58:32.129" v="22" actId="26606"/>
          <ac:graphicFrameMkLst>
            <pc:docMk/>
            <pc:sldMk cId="0" sldId="256"/>
            <ac:graphicFrameMk id="13" creationId="{AEF0AB9B-B882-4BE2-AD01-10D75CAE7580}"/>
          </ac:graphicFrameMkLst>
        </pc:graphicFrameChg>
        <pc:graphicFrameChg chg="add mod">
          <ac:chgData name="oluwatosin oluwadare" userId="666f35bd2f0c5b0b" providerId="LiveId" clId="{F3880265-EF7B-664A-BED1-933610CB0E0F}" dt="2020-01-02T23:19:56.029" v="2538" actId="20577"/>
          <ac:graphicFrameMkLst>
            <pc:docMk/>
            <pc:sldMk cId="0" sldId="256"/>
            <ac:graphicFrameMk id="15" creationId="{A964D970-0D16-4CAD-9534-00746358BBF2}"/>
          </ac:graphicFrameMkLst>
        </pc:graphicFrameChg>
      </pc:sldChg>
      <pc:sldChg chg="modSp add">
        <pc:chgData name="oluwatosin oluwadare" userId="666f35bd2f0c5b0b" providerId="LiveId" clId="{F3880265-EF7B-664A-BED1-933610CB0E0F}" dt="2020-01-02T20:19:08.481" v="445" actId="1076"/>
        <pc:sldMkLst>
          <pc:docMk/>
          <pc:sldMk cId="3526242765" sldId="278"/>
        </pc:sldMkLst>
        <pc:spChg chg="mod">
          <ac:chgData name="oluwatosin oluwadare" userId="666f35bd2f0c5b0b" providerId="LiveId" clId="{F3880265-EF7B-664A-BED1-933610CB0E0F}" dt="2020-01-02T20:18:20.791" v="438" actId="20577"/>
          <ac:spMkLst>
            <pc:docMk/>
            <pc:sldMk cId="3526242765" sldId="278"/>
            <ac:spMk id="2" creationId="{245551DF-AE05-5D4A-85C7-C4D2405B3A07}"/>
          </ac:spMkLst>
        </pc:spChg>
        <pc:spChg chg="mod">
          <ac:chgData name="oluwatosin oluwadare" userId="666f35bd2f0c5b0b" providerId="LiveId" clId="{F3880265-EF7B-664A-BED1-933610CB0E0F}" dt="2020-01-02T20:19:08.481" v="445" actId="1076"/>
          <ac:spMkLst>
            <pc:docMk/>
            <pc:sldMk cId="3526242765" sldId="278"/>
            <ac:spMk id="3" creationId="{7E04268B-5283-694D-BE8E-85BA9CF9BFAC}"/>
          </ac:spMkLst>
        </pc:spChg>
      </pc:sldChg>
      <pc:sldChg chg="modSp add">
        <pc:chgData name="oluwatosin oluwadare" userId="666f35bd2f0c5b0b" providerId="LiveId" clId="{F3880265-EF7B-664A-BED1-933610CB0E0F}" dt="2020-01-02T20:22:50.700" v="539" actId="1076"/>
        <pc:sldMkLst>
          <pc:docMk/>
          <pc:sldMk cId="2873249153" sldId="279"/>
        </pc:sldMkLst>
        <pc:spChg chg="mod">
          <ac:chgData name="oluwatosin oluwadare" userId="666f35bd2f0c5b0b" providerId="LiveId" clId="{F3880265-EF7B-664A-BED1-933610CB0E0F}" dt="2020-01-02T20:19:43.409" v="458" actId="20577"/>
          <ac:spMkLst>
            <pc:docMk/>
            <pc:sldMk cId="2873249153" sldId="279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0:22:50.700" v="539" actId="1076"/>
          <ac:spMkLst>
            <pc:docMk/>
            <pc:sldMk cId="2873249153" sldId="279"/>
            <ac:spMk id="3" creationId="{5784E93B-9D88-1645-B62D-027B5FC226E5}"/>
          </ac:spMkLst>
        </pc:spChg>
      </pc:sldChg>
      <pc:sldChg chg="modSp add">
        <pc:chgData name="oluwatosin oluwadare" userId="666f35bd2f0c5b0b" providerId="LiveId" clId="{F3880265-EF7B-664A-BED1-933610CB0E0F}" dt="2020-01-02T22:20:23.922" v="1781" actId="6559"/>
        <pc:sldMkLst>
          <pc:docMk/>
          <pc:sldMk cId="2413050288" sldId="280"/>
        </pc:sldMkLst>
        <pc:spChg chg="mod">
          <ac:chgData name="oluwatosin oluwadare" userId="666f35bd2f0c5b0b" providerId="LiveId" clId="{F3880265-EF7B-664A-BED1-933610CB0E0F}" dt="2020-01-02T20:21:28.455" v="491" actId="20577"/>
          <ac:spMkLst>
            <pc:docMk/>
            <pc:sldMk cId="2413050288" sldId="280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2:20:23.922" v="1781" actId="6559"/>
          <ac:spMkLst>
            <pc:docMk/>
            <pc:sldMk cId="2413050288" sldId="280"/>
            <ac:spMk id="3" creationId="{5784E93B-9D88-1645-B62D-027B5FC226E5}"/>
          </ac:spMkLst>
        </pc:spChg>
      </pc:sldChg>
      <pc:sldChg chg="modSp add">
        <pc:chgData name="oluwatosin oluwadare" userId="666f35bd2f0c5b0b" providerId="LiveId" clId="{F3880265-EF7B-664A-BED1-933610CB0E0F}" dt="2020-01-02T23:12:03.883" v="2062" actId="20577"/>
        <pc:sldMkLst>
          <pc:docMk/>
          <pc:sldMk cId="592398867" sldId="281"/>
        </pc:sldMkLst>
        <pc:spChg chg="mod">
          <ac:chgData name="oluwatosin oluwadare" userId="666f35bd2f0c5b0b" providerId="LiveId" clId="{F3880265-EF7B-664A-BED1-933610CB0E0F}" dt="2020-01-02T20:23:34.145" v="553" actId="20577"/>
          <ac:spMkLst>
            <pc:docMk/>
            <pc:sldMk cId="592398867" sldId="281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3:12:03.883" v="2062" actId="20577"/>
          <ac:spMkLst>
            <pc:docMk/>
            <pc:sldMk cId="592398867" sldId="281"/>
            <ac:spMk id="3" creationId="{5784E93B-9D88-1645-B62D-027B5FC226E5}"/>
          </ac:spMkLst>
        </pc:spChg>
      </pc:sldChg>
      <pc:sldChg chg="modSp add">
        <pc:chgData name="oluwatosin oluwadare" userId="666f35bd2f0c5b0b" providerId="LiveId" clId="{F3880265-EF7B-664A-BED1-933610CB0E0F}" dt="2020-01-02T22:21:41.042" v="1782" actId="6559"/>
        <pc:sldMkLst>
          <pc:docMk/>
          <pc:sldMk cId="3163823767" sldId="282"/>
        </pc:sldMkLst>
        <pc:spChg chg="mod">
          <ac:chgData name="oluwatosin oluwadare" userId="666f35bd2f0c5b0b" providerId="LiveId" clId="{F3880265-EF7B-664A-BED1-933610CB0E0F}" dt="2020-01-02T20:40:02.188" v="720" actId="20577"/>
          <ac:spMkLst>
            <pc:docMk/>
            <pc:sldMk cId="3163823767" sldId="282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2:21:41.042" v="1782" actId="6559"/>
          <ac:spMkLst>
            <pc:docMk/>
            <pc:sldMk cId="3163823767" sldId="282"/>
            <ac:spMk id="3" creationId="{5784E93B-9D88-1645-B62D-027B5FC226E5}"/>
          </ac:spMkLst>
        </pc:spChg>
      </pc:sldChg>
      <pc:sldChg chg="modSp add ord">
        <pc:chgData name="oluwatosin oluwadare" userId="666f35bd2f0c5b0b" providerId="LiveId" clId="{F3880265-EF7B-664A-BED1-933610CB0E0F}" dt="2020-01-02T22:23:03.633" v="1785" actId="6559"/>
        <pc:sldMkLst>
          <pc:docMk/>
          <pc:sldMk cId="3000573199" sldId="283"/>
        </pc:sldMkLst>
        <pc:spChg chg="mod">
          <ac:chgData name="oluwatosin oluwadare" userId="666f35bd2f0c5b0b" providerId="LiveId" clId="{F3880265-EF7B-664A-BED1-933610CB0E0F}" dt="2020-01-02T20:57:28.804" v="821" actId="20577"/>
          <ac:spMkLst>
            <pc:docMk/>
            <pc:sldMk cId="3000573199" sldId="283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2:23:03.633" v="1785" actId="6559"/>
          <ac:spMkLst>
            <pc:docMk/>
            <pc:sldMk cId="3000573199" sldId="283"/>
            <ac:spMk id="3" creationId="{5784E93B-9D88-1645-B62D-027B5FC226E5}"/>
          </ac:spMkLst>
        </pc:spChg>
      </pc:sldChg>
      <pc:sldChg chg="addSp delSp modSp add">
        <pc:chgData name="oluwatosin oluwadare" userId="666f35bd2f0c5b0b" providerId="LiveId" clId="{F3880265-EF7B-664A-BED1-933610CB0E0F}" dt="2020-01-02T22:18:33.825" v="1776" actId="113"/>
        <pc:sldMkLst>
          <pc:docMk/>
          <pc:sldMk cId="1661080511" sldId="284"/>
        </pc:sldMkLst>
        <pc:spChg chg="mod">
          <ac:chgData name="oluwatosin oluwadare" userId="666f35bd2f0c5b0b" providerId="LiveId" clId="{F3880265-EF7B-664A-BED1-933610CB0E0F}" dt="2020-01-02T21:04:08.219" v="926" actId="20577"/>
          <ac:spMkLst>
            <pc:docMk/>
            <pc:sldMk cId="1661080511" sldId="284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2:18:33.825" v="1776" actId="113"/>
          <ac:spMkLst>
            <pc:docMk/>
            <pc:sldMk cId="1661080511" sldId="284"/>
            <ac:spMk id="3" creationId="{5784E93B-9D88-1645-B62D-027B5FC226E5}"/>
          </ac:spMkLst>
        </pc:spChg>
        <pc:graphicFrameChg chg="add del mod">
          <ac:chgData name="oluwatosin oluwadare" userId="666f35bd2f0c5b0b" providerId="LiveId" clId="{F3880265-EF7B-664A-BED1-933610CB0E0F}" dt="2020-01-02T21:38:13.435" v="933" actId="3680"/>
          <ac:graphicFrameMkLst>
            <pc:docMk/>
            <pc:sldMk cId="1661080511" sldId="284"/>
            <ac:graphicFrameMk id="4" creationId="{80E8866E-57B6-1743-9168-CBA1EC5A0EC0}"/>
          </ac:graphicFrameMkLst>
        </pc:graphicFrameChg>
      </pc:sldChg>
      <pc:sldChg chg="modSp add">
        <pc:chgData name="oluwatosin oluwadare" userId="666f35bd2f0c5b0b" providerId="LiveId" clId="{F3880265-EF7B-664A-BED1-933610CB0E0F}" dt="2020-01-02T23:03:14.941" v="2008" actId="20577"/>
        <pc:sldMkLst>
          <pc:docMk/>
          <pc:sldMk cId="2192276963" sldId="285"/>
        </pc:sldMkLst>
        <pc:spChg chg="mod">
          <ac:chgData name="oluwatosin oluwadare" userId="666f35bd2f0c5b0b" providerId="LiveId" clId="{F3880265-EF7B-664A-BED1-933610CB0E0F}" dt="2020-01-02T21:45:23.815" v="1269" actId="20577"/>
          <ac:spMkLst>
            <pc:docMk/>
            <pc:sldMk cId="2192276963" sldId="285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3:03:14.941" v="2008" actId="20577"/>
          <ac:spMkLst>
            <pc:docMk/>
            <pc:sldMk cId="2192276963" sldId="285"/>
            <ac:spMk id="3" creationId="{5784E93B-9D88-1645-B62D-027B5FC226E5}"/>
          </ac:spMkLst>
        </pc:spChg>
      </pc:sldChg>
      <pc:sldChg chg="modSp add">
        <pc:chgData name="oluwatosin oluwadare" userId="666f35bd2f0c5b0b" providerId="LiveId" clId="{F3880265-EF7B-664A-BED1-933610CB0E0F}" dt="2020-01-02T23:00:53.020" v="1978" actId="20577"/>
        <pc:sldMkLst>
          <pc:docMk/>
          <pc:sldMk cId="300237765" sldId="286"/>
        </pc:sldMkLst>
        <pc:spChg chg="mod">
          <ac:chgData name="oluwatosin oluwadare" userId="666f35bd2f0c5b0b" providerId="LiveId" clId="{F3880265-EF7B-664A-BED1-933610CB0E0F}" dt="2020-01-02T21:46:26.117" v="1322" actId="20577"/>
          <ac:spMkLst>
            <pc:docMk/>
            <pc:sldMk cId="300237765" sldId="286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3:00:53.020" v="1978" actId="20577"/>
          <ac:spMkLst>
            <pc:docMk/>
            <pc:sldMk cId="300237765" sldId="286"/>
            <ac:spMk id="3" creationId="{5784E93B-9D88-1645-B62D-027B5FC226E5}"/>
          </ac:spMkLst>
        </pc:spChg>
      </pc:sldChg>
      <pc:sldChg chg="modSp add">
        <pc:chgData name="oluwatosin oluwadare" userId="666f35bd2f0c5b0b" providerId="LiveId" clId="{F3880265-EF7B-664A-BED1-933610CB0E0F}" dt="2020-01-02T22:50:38.621" v="1946" actId="255"/>
        <pc:sldMkLst>
          <pc:docMk/>
          <pc:sldMk cId="3514215263" sldId="287"/>
        </pc:sldMkLst>
        <pc:spChg chg="mod">
          <ac:chgData name="oluwatosin oluwadare" userId="666f35bd2f0c5b0b" providerId="LiveId" clId="{F3880265-EF7B-664A-BED1-933610CB0E0F}" dt="2020-01-02T21:55:01.181" v="1497" actId="20577"/>
          <ac:spMkLst>
            <pc:docMk/>
            <pc:sldMk cId="3514215263" sldId="287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2:50:38.621" v="1946" actId="255"/>
          <ac:spMkLst>
            <pc:docMk/>
            <pc:sldMk cId="3514215263" sldId="287"/>
            <ac:spMk id="3" creationId="{5784E93B-9D88-1645-B62D-027B5FC226E5}"/>
          </ac:spMkLst>
        </pc:spChg>
      </pc:sldChg>
      <pc:sldChg chg="modSp add">
        <pc:chgData name="oluwatosin oluwadare" userId="666f35bd2f0c5b0b" providerId="LiveId" clId="{F3880265-EF7B-664A-BED1-933610CB0E0F}" dt="2020-01-02T22:46:09.056" v="1846" actId="20577"/>
        <pc:sldMkLst>
          <pc:docMk/>
          <pc:sldMk cId="2728844381" sldId="288"/>
        </pc:sldMkLst>
        <pc:spChg chg="mod">
          <ac:chgData name="oluwatosin oluwadare" userId="666f35bd2f0c5b0b" providerId="LiveId" clId="{F3880265-EF7B-664A-BED1-933610CB0E0F}" dt="2020-01-02T22:45:12.434" v="1807" actId="20577"/>
          <ac:spMkLst>
            <pc:docMk/>
            <pc:sldMk cId="2728844381" sldId="288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2:46:09.056" v="1846" actId="20577"/>
          <ac:spMkLst>
            <pc:docMk/>
            <pc:sldMk cId="2728844381" sldId="288"/>
            <ac:spMk id="3" creationId="{5784E93B-9D88-1645-B62D-027B5FC226E5}"/>
          </ac:spMkLst>
        </pc:spChg>
      </pc:sldChg>
      <pc:sldChg chg="modSp add">
        <pc:chgData name="oluwatosin oluwadare" userId="666f35bd2f0c5b0b" providerId="LiveId" clId="{F3880265-EF7B-664A-BED1-933610CB0E0F}" dt="2020-01-02T22:48:02.909" v="1921" actId="255"/>
        <pc:sldMkLst>
          <pc:docMk/>
          <pc:sldMk cId="2731204230" sldId="289"/>
        </pc:sldMkLst>
        <pc:spChg chg="mod">
          <ac:chgData name="oluwatosin oluwadare" userId="666f35bd2f0c5b0b" providerId="LiveId" clId="{F3880265-EF7B-664A-BED1-933610CB0E0F}" dt="2020-01-02T22:46:28.518" v="1857" actId="20577"/>
          <ac:spMkLst>
            <pc:docMk/>
            <pc:sldMk cId="2731204230" sldId="289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2:48:02.909" v="1921" actId="255"/>
          <ac:spMkLst>
            <pc:docMk/>
            <pc:sldMk cId="2731204230" sldId="289"/>
            <ac:spMk id="3" creationId="{5784E93B-9D88-1645-B62D-027B5FC226E5}"/>
          </ac:spMkLst>
        </pc:spChg>
      </pc:sldChg>
      <pc:sldChg chg="modSp add">
        <pc:chgData name="oluwatosin oluwadare" userId="666f35bd2f0c5b0b" providerId="LiveId" clId="{F3880265-EF7B-664A-BED1-933610CB0E0F}" dt="2020-01-02T22:55:31.955" v="1972" actId="5793"/>
        <pc:sldMkLst>
          <pc:docMk/>
          <pc:sldMk cId="2905703061" sldId="291"/>
        </pc:sldMkLst>
        <pc:spChg chg="mod">
          <ac:chgData name="oluwatosin oluwadare" userId="666f35bd2f0c5b0b" providerId="LiveId" clId="{F3880265-EF7B-664A-BED1-933610CB0E0F}" dt="2020-01-02T22:49:49.842" v="1935" actId="20577"/>
          <ac:spMkLst>
            <pc:docMk/>
            <pc:sldMk cId="2905703061" sldId="291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2:55:31.955" v="1972" actId="5793"/>
          <ac:spMkLst>
            <pc:docMk/>
            <pc:sldMk cId="2905703061" sldId="291"/>
            <ac:spMk id="3" creationId="{5784E93B-9D88-1645-B62D-027B5FC226E5}"/>
          </ac:spMkLst>
        </pc:spChg>
      </pc:sldChg>
      <pc:sldChg chg="modSp add">
        <pc:chgData name="oluwatosin oluwadare" userId="666f35bd2f0c5b0b" providerId="LiveId" clId="{F3880265-EF7B-664A-BED1-933610CB0E0F}" dt="2020-01-02T23:20:28.424" v="2548" actId="20577"/>
        <pc:sldMkLst>
          <pc:docMk/>
          <pc:sldMk cId="3184953061" sldId="292"/>
        </pc:sldMkLst>
        <pc:spChg chg="mod">
          <ac:chgData name="oluwatosin oluwadare" userId="666f35bd2f0c5b0b" providerId="LiveId" clId="{F3880265-EF7B-664A-BED1-933610CB0E0F}" dt="2020-01-02T23:20:28.424" v="2548" actId="20577"/>
          <ac:spMkLst>
            <pc:docMk/>
            <pc:sldMk cId="3184953061" sldId="292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3:02:25.279" v="2002" actId="5793"/>
          <ac:spMkLst>
            <pc:docMk/>
            <pc:sldMk cId="3184953061" sldId="292"/>
            <ac:spMk id="3" creationId="{5784E93B-9D88-1645-B62D-027B5FC226E5}"/>
          </ac:spMkLst>
        </pc:spChg>
      </pc:sldChg>
      <pc:sldChg chg="modSp add">
        <pc:chgData name="oluwatosin oluwadare" userId="666f35bd2f0c5b0b" providerId="LiveId" clId="{F3880265-EF7B-664A-BED1-933610CB0E0F}" dt="2020-01-02T23:13:18.482" v="2165" actId="20577"/>
        <pc:sldMkLst>
          <pc:docMk/>
          <pc:sldMk cId="3087943146" sldId="293"/>
        </pc:sldMkLst>
        <pc:spChg chg="mod">
          <ac:chgData name="oluwatosin oluwadare" userId="666f35bd2f0c5b0b" providerId="LiveId" clId="{F3880265-EF7B-664A-BED1-933610CB0E0F}" dt="2020-01-02T23:12:52.779" v="2095" actId="20577"/>
          <ac:spMkLst>
            <pc:docMk/>
            <pc:sldMk cId="3087943146" sldId="293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3:13:18.482" v="2165" actId="20577"/>
          <ac:spMkLst>
            <pc:docMk/>
            <pc:sldMk cId="3087943146" sldId="293"/>
            <ac:spMk id="3" creationId="{5784E93B-9D88-1645-B62D-027B5FC226E5}"/>
          </ac:spMkLst>
        </pc:spChg>
      </pc:sldChg>
      <pc:sldChg chg="modSp add">
        <pc:chgData name="oluwatosin oluwadare" userId="666f35bd2f0c5b0b" providerId="LiveId" clId="{F3880265-EF7B-664A-BED1-933610CB0E0F}" dt="2020-01-02T23:14:42.060" v="2357" actId="20577"/>
        <pc:sldMkLst>
          <pc:docMk/>
          <pc:sldMk cId="26194853" sldId="294"/>
        </pc:sldMkLst>
        <pc:spChg chg="mod">
          <ac:chgData name="oluwatosin oluwadare" userId="666f35bd2f0c5b0b" providerId="LiveId" clId="{F3880265-EF7B-664A-BED1-933610CB0E0F}" dt="2020-01-02T23:13:41.599" v="2181" actId="20577"/>
          <ac:spMkLst>
            <pc:docMk/>
            <pc:sldMk cId="26194853" sldId="294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3:14:42.060" v="2357" actId="20577"/>
          <ac:spMkLst>
            <pc:docMk/>
            <pc:sldMk cId="26194853" sldId="294"/>
            <ac:spMk id="3" creationId="{5784E93B-9D88-1645-B62D-027B5FC226E5}"/>
          </ac:spMkLst>
        </pc:spChg>
      </pc:sldChg>
      <pc:sldChg chg="modSp add">
        <pc:chgData name="oluwatosin oluwadare" userId="666f35bd2f0c5b0b" providerId="LiveId" clId="{F3880265-EF7B-664A-BED1-933610CB0E0F}" dt="2020-01-02T23:15:38.902" v="2380" actId="14100"/>
        <pc:sldMkLst>
          <pc:docMk/>
          <pc:sldMk cId="1619662440" sldId="295"/>
        </pc:sldMkLst>
        <pc:spChg chg="mod">
          <ac:chgData name="oluwatosin oluwadare" userId="666f35bd2f0c5b0b" providerId="LiveId" clId="{F3880265-EF7B-664A-BED1-933610CB0E0F}" dt="2020-01-02T23:15:12.270" v="2376" actId="20577"/>
          <ac:spMkLst>
            <pc:docMk/>
            <pc:sldMk cId="1619662440" sldId="295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3:15:38.902" v="2380" actId="14100"/>
          <ac:spMkLst>
            <pc:docMk/>
            <pc:sldMk cId="1619662440" sldId="295"/>
            <ac:spMk id="3" creationId="{5784E93B-9D88-1645-B62D-027B5FC226E5}"/>
          </ac:spMkLst>
        </pc:spChg>
      </pc:sldChg>
      <pc:sldChg chg="modSp add">
        <pc:chgData name="oluwatosin oluwadare" userId="666f35bd2f0c5b0b" providerId="LiveId" clId="{F3880265-EF7B-664A-BED1-933610CB0E0F}" dt="2020-01-02T23:21:09.237" v="2561" actId="20577"/>
        <pc:sldMkLst>
          <pc:docMk/>
          <pc:sldMk cId="2326376568" sldId="296"/>
        </pc:sldMkLst>
        <pc:spChg chg="mod">
          <ac:chgData name="oluwatosin oluwadare" userId="666f35bd2f0c5b0b" providerId="LiveId" clId="{F3880265-EF7B-664A-BED1-933610CB0E0F}" dt="2020-01-02T23:21:09.237" v="2561" actId="20577"/>
          <ac:spMkLst>
            <pc:docMk/>
            <pc:sldMk cId="2326376568" sldId="296"/>
            <ac:spMk id="3" creationId="{5784E93B-9D88-1645-B62D-027B5FC226E5}"/>
          </ac:spMkLst>
        </pc:spChg>
      </pc:sldChg>
      <pc:sldChg chg="modSp add">
        <pc:chgData name="oluwatosin oluwadare" userId="666f35bd2f0c5b0b" providerId="LiveId" clId="{F3880265-EF7B-664A-BED1-933610CB0E0F}" dt="2020-01-02T23:18:38.789" v="2494" actId="5793"/>
        <pc:sldMkLst>
          <pc:docMk/>
          <pc:sldMk cId="2278300511" sldId="298"/>
        </pc:sldMkLst>
        <pc:spChg chg="mod">
          <ac:chgData name="oluwatosin oluwadare" userId="666f35bd2f0c5b0b" providerId="LiveId" clId="{F3880265-EF7B-664A-BED1-933610CB0E0F}" dt="2020-01-02T23:17:40.009" v="2414" actId="20577"/>
          <ac:spMkLst>
            <pc:docMk/>
            <pc:sldMk cId="2278300511" sldId="298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3:18:38.789" v="2494" actId="5793"/>
          <ac:spMkLst>
            <pc:docMk/>
            <pc:sldMk cId="2278300511" sldId="298"/>
            <ac:spMk id="3" creationId="{5784E93B-9D88-1645-B62D-027B5FC226E5}"/>
          </ac:spMkLst>
        </pc:spChg>
      </pc:sldChg>
      <pc:sldChg chg="addSp delSp modSp add mod setBg">
        <pc:chgData name="oluwatosin oluwadare" userId="666f35bd2f0c5b0b" providerId="LiveId" clId="{F3880265-EF7B-664A-BED1-933610CB0E0F}" dt="2020-01-02T23:33:27.618" v="2672" actId="1076"/>
        <pc:sldMkLst>
          <pc:docMk/>
          <pc:sldMk cId="2934176004" sldId="299"/>
        </pc:sldMkLst>
        <pc:spChg chg="mod">
          <ac:chgData name="oluwatosin oluwadare" userId="666f35bd2f0c5b0b" providerId="LiveId" clId="{F3880265-EF7B-664A-BED1-933610CB0E0F}" dt="2020-01-02T23:31:31.964" v="2631" actId="26606"/>
          <ac:spMkLst>
            <pc:docMk/>
            <pc:sldMk cId="2934176004" sldId="299"/>
            <ac:spMk id="2" creationId="{E1181BAC-4FF9-A949-B76E-A2CAD91A0A27}"/>
          </ac:spMkLst>
        </pc:spChg>
        <pc:spChg chg="mod">
          <ac:chgData name="oluwatosin oluwadare" userId="666f35bd2f0c5b0b" providerId="LiveId" clId="{F3880265-EF7B-664A-BED1-933610CB0E0F}" dt="2020-01-02T23:31:31.964" v="2631" actId="26606"/>
          <ac:spMkLst>
            <pc:docMk/>
            <pc:sldMk cId="2934176004" sldId="299"/>
            <ac:spMk id="3" creationId="{5784E93B-9D88-1645-B62D-027B5FC226E5}"/>
          </ac:spMkLst>
        </pc:spChg>
        <pc:spChg chg="add mod">
          <ac:chgData name="oluwatosin oluwadare" userId="666f35bd2f0c5b0b" providerId="LiveId" clId="{F3880265-EF7B-664A-BED1-933610CB0E0F}" dt="2020-01-02T23:32:47.315" v="2664"/>
          <ac:spMkLst>
            <pc:docMk/>
            <pc:sldMk cId="2934176004" sldId="299"/>
            <ac:spMk id="10" creationId="{AFFFD40E-898D-4D4E-89E0-2B2B757E8374}"/>
          </ac:spMkLst>
        </pc:spChg>
        <pc:spChg chg="add">
          <ac:chgData name="oluwatosin oluwadare" userId="666f35bd2f0c5b0b" providerId="LiveId" clId="{F3880265-EF7B-664A-BED1-933610CB0E0F}" dt="2020-01-02T23:31:31.964" v="2631" actId="26606"/>
          <ac:spMkLst>
            <pc:docMk/>
            <pc:sldMk cId="2934176004" sldId="299"/>
            <ac:spMk id="12" creationId="{8E63CC27-1C86-4653-8866-79C24C5C51FB}"/>
          </ac:spMkLst>
        </pc:spChg>
        <pc:spChg chg="add">
          <ac:chgData name="oluwatosin oluwadare" userId="666f35bd2f0c5b0b" providerId="LiveId" clId="{F3880265-EF7B-664A-BED1-933610CB0E0F}" dt="2020-01-02T23:31:31.964" v="2631" actId="26606"/>
          <ac:spMkLst>
            <pc:docMk/>
            <pc:sldMk cId="2934176004" sldId="299"/>
            <ac:spMk id="14" creationId="{3BA62E19-CD42-4C09-B825-844B4943D49D}"/>
          </ac:spMkLst>
        </pc:spChg>
        <pc:picChg chg="add del mod">
          <ac:chgData name="oluwatosin oluwadare" userId="666f35bd2f0c5b0b" providerId="LiveId" clId="{F3880265-EF7B-664A-BED1-933610CB0E0F}" dt="2020-01-02T23:31:19.999" v="2626" actId="478"/>
          <ac:picMkLst>
            <pc:docMk/>
            <pc:sldMk cId="2934176004" sldId="299"/>
            <ac:picMk id="5" creationId="{B32EC404-8E2C-C945-BE27-73A219EAEEBD}"/>
          </ac:picMkLst>
        </pc:picChg>
        <pc:picChg chg="add del mod ord">
          <ac:chgData name="oluwatosin oluwadare" userId="666f35bd2f0c5b0b" providerId="LiveId" clId="{F3880265-EF7B-664A-BED1-933610CB0E0F}" dt="2020-01-02T23:32:07.668" v="2632" actId="478"/>
          <ac:picMkLst>
            <pc:docMk/>
            <pc:sldMk cId="2934176004" sldId="299"/>
            <ac:picMk id="7" creationId="{0AE9202B-1187-D04A-A8B1-F1061115C559}"/>
          </ac:picMkLst>
        </pc:picChg>
        <pc:picChg chg="add mod">
          <ac:chgData name="oluwatosin oluwadare" userId="666f35bd2f0c5b0b" providerId="LiveId" clId="{F3880265-EF7B-664A-BED1-933610CB0E0F}" dt="2020-01-02T23:33:27.618" v="2672" actId="1076"/>
          <ac:picMkLst>
            <pc:docMk/>
            <pc:sldMk cId="2934176004" sldId="299"/>
            <ac:picMk id="9" creationId="{18B1752F-12C5-5945-9A9A-C34F45FA729E}"/>
          </ac:picMkLst>
        </pc:picChg>
      </pc:sldChg>
      <pc:sldChg chg="addSp modSp add ord">
        <pc:chgData name="oluwatosin oluwadare" userId="666f35bd2f0c5b0b" providerId="LiveId" clId="{F3880265-EF7B-664A-BED1-933610CB0E0F}" dt="2020-01-02T23:27:42.449" v="2619" actId="1076"/>
        <pc:sldMkLst>
          <pc:docMk/>
          <pc:sldMk cId="1291235484" sldId="300"/>
        </pc:sldMkLst>
        <pc:spChg chg="mod">
          <ac:chgData name="oluwatosin oluwadare" userId="666f35bd2f0c5b0b" providerId="LiveId" clId="{F3880265-EF7B-664A-BED1-933610CB0E0F}" dt="2020-01-02T23:27:39.506" v="2618" actId="1076"/>
          <ac:spMkLst>
            <pc:docMk/>
            <pc:sldMk cId="1291235484" sldId="300"/>
            <ac:spMk id="2" creationId="{599847B2-BFE0-0040-81B4-4B2137792091}"/>
          </ac:spMkLst>
        </pc:spChg>
        <pc:spChg chg="add mod">
          <ac:chgData name="oluwatosin oluwadare" userId="666f35bd2f0c5b0b" providerId="LiveId" clId="{F3880265-EF7B-664A-BED1-933610CB0E0F}" dt="2020-01-02T23:27:17.054" v="2614" actId="1076"/>
          <ac:spMkLst>
            <pc:docMk/>
            <pc:sldMk cId="1291235484" sldId="300"/>
            <ac:spMk id="5" creationId="{82CBD62B-7FAD-1E4F-B3AF-BB398CD60E0F}"/>
          </ac:spMkLst>
        </pc:spChg>
        <pc:picChg chg="add mod">
          <ac:chgData name="oluwatosin oluwadare" userId="666f35bd2f0c5b0b" providerId="LiveId" clId="{F3880265-EF7B-664A-BED1-933610CB0E0F}" dt="2020-01-02T23:27:42.449" v="2619" actId="1076"/>
          <ac:picMkLst>
            <pc:docMk/>
            <pc:sldMk cId="1291235484" sldId="300"/>
            <ac:picMk id="4" creationId="{EE51B67F-BE28-3F4B-9CE2-BA1CBF3A476E}"/>
          </ac:picMkLst>
        </pc:picChg>
      </pc:sldChg>
    </pc:docChg>
  </pc:docChgLst>
  <pc:docChgLst>
    <pc:chgData name="oluwatosin oluwadare" userId="666f35bd2f0c5b0b" providerId="LiveId" clId="{9EB5E2BA-45FE-C842-B0C7-007ACCD0D4F0}"/>
    <pc:docChg chg="modSld">
      <pc:chgData name="oluwatosin oluwadare" userId="666f35bd2f0c5b0b" providerId="LiveId" clId="{9EB5E2BA-45FE-C842-B0C7-007ACCD0D4F0}" dt="2020-07-31T18:09:30.938" v="0" actId="1076"/>
      <pc:docMkLst>
        <pc:docMk/>
      </pc:docMkLst>
      <pc:sldChg chg="modSp">
        <pc:chgData name="oluwatosin oluwadare" userId="666f35bd2f0c5b0b" providerId="LiveId" clId="{9EB5E2BA-45FE-C842-B0C7-007ACCD0D4F0}" dt="2020-07-31T18:09:30.938" v="0" actId="1076"/>
        <pc:sldMkLst>
          <pc:docMk/>
          <pc:sldMk cId="3163823767" sldId="282"/>
        </pc:sldMkLst>
        <pc:picChg chg="mod">
          <ac:chgData name="oluwatosin oluwadare" userId="666f35bd2f0c5b0b" providerId="LiveId" clId="{9EB5E2BA-45FE-C842-B0C7-007ACCD0D4F0}" dt="2020-07-31T18:09:30.938" v="0" actId="1076"/>
          <ac:picMkLst>
            <pc:docMk/>
            <pc:sldMk cId="3163823767" sldId="282"/>
            <ac:picMk id="15" creationId="{BA34C556-4E56-2847-B0E9-1EA4CD0984AB}"/>
          </ac:picMkLst>
        </pc:picChg>
      </pc:sldChg>
    </pc:docChg>
  </pc:docChgLst>
  <pc:docChgLst>
    <pc:chgData name="oluwatosin oluwadare" userId="666f35bd2f0c5b0b" providerId="Windows Live" clId="Web-{B03705DF-F1F9-4737-914E-AF60436F32A4}"/>
    <pc:docChg chg="addSld modSld sldOrd">
      <pc:chgData name="oluwatosin oluwadare" userId="666f35bd2f0c5b0b" providerId="Windows Live" clId="Web-{B03705DF-F1F9-4737-914E-AF60436F32A4}" dt="2024-08-26T19:14:59.826" v="303" actId="20577"/>
      <pc:docMkLst>
        <pc:docMk/>
      </pc:docMkLst>
      <pc:sldChg chg="modSp">
        <pc:chgData name="oluwatosin oluwadare" userId="666f35bd2f0c5b0b" providerId="Windows Live" clId="Web-{B03705DF-F1F9-4737-914E-AF60436F32A4}" dt="2024-08-26T16:10:17.140" v="3" actId="20577"/>
        <pc:sldMkLst>
          <pc:docMk/>
          <pc:sldMk cId="0" sldId="256"/>
        </pc:sldMkLst>
        <pc:graphicFrameChg chg="modGraphic">
          <ac:chgData name="oluwatosin oluwadare" userId="666f35bd2f0c5b0b" providerId="Windows Live" clId="Web-{B03705DF-F1F9-4737-914E-AF60436F32A4}" dt="2024-08-26T16:10:17.140" v="3" actId="20577"/>
          <ac:graphicFrameMkLst>
            <pc:docMk/>
            <pc:sldMk cId="0" sldId="256"/>
            <ac:graphicFrameMk id="15" creationId="{A964D970-0D16-4CAD-9534-00746358BBF2}"/>
          </ac:graphicFrameMkLst>
        </pc:graphicFrameChg>
      </pc:sldChg>
      <pc:sldChg chg="modSp">
        <pc:chgData name="oluwatosin oluwadare" userId="666f35bd2f0c5b0b" providerId="Windows Live" clId="Web-{B03705DF-F1F9-4737-914E-AF60436F32A4}" dt="2024-08-26T18:35:04.127" v="98" actId="20577"/>
        <pc:sldMkLst>
          <pc:docMk/>
          <pc:sldMk cId="3526242765" sldId="278"/>
        </pc:sldMkLst>
        <pc:spChg chg="mod">
          <ac:chgData name="oluwatosin oluwadare" userId="666f35bd2f0c5b0b" providerId="Windows Live" clId="Web-{B03705DF-F1F9-4737-914E-AF60436F32A4}" dt="2024-08-26T18:35:04.127" v="98" actId="20577"/>
          <ac:spMkLst>
            <pc:docMk/>
            <pc:sldMk cId="3526242765" sldId="278"/>
            <ac:spMk id="3" creationId="{7E04268B-5283-694D-BE8E-85BA9CF9BFAC}"/>
          </ac:spMkLst>
        </pc:spChg>
      </pc:sldChg>
      <pc:sldChg chg="modSp">
        <pc:chgData name="oluwatosin oluwadare" userId="666f35bd2f0c5b0b" providerId="Windows Live" clId="Web-{B03705DF-F1F9-4737-914E-AF60436F32A4}" dt="2024-08-26T18:23:16.150" v="26" actId="20577"/>
        <pc:sldMkLst>
          <pc:docMk/>
          <pc:sldMk cId="592398867" sldId="281"/>
        </pc:sldMkLst>
        <pc:spChg chg="mod">
          <ac:chgData name="oluwatosin oluwadare" userId="666f35bd2f0c5b0b" providerId="Windows Live" clId="Web-{B03705DF-F1F9-4737-914E-AF60436F32A4}" dt="2024-08-26T18:23:16.150" v="26" actId="20577"/>
          <ac:spMkLst>
            <pc:docMk/>
            <pc:sldMk cId="592398867" sldId="281"/>
            <ac:spMk id="3" creationId="{5784E93B-9D88-1645-B62D-027B5FC226E5}"/>
          </ac:spMkLst>
        </pc:spChg>
      </pc:sldChg>
      <pc:sldChg chg="modSp">
        <pc:chgData name="oluwatosin oluwadare" userId="666f35bd2f0c5b0b" providerId="Windows Live" clId="Web-{B03705DF-F1F9-4737-914E-AF60436F32A4}" dt="2024-08-26T19:14:22.325" v="295" actId="20577"/>
        <pc:sldMkLst>
          <pc:docMk/>
          <pc:sldMk cId="1661080511" sldId="284"/>
        </pc:sldMkLst>
        <pc:spChg chg="mod">
          <ac:chgData name="oluwatosin oluwadare" userId="666f35bd2f0c5b0b" providerId="Windows Live" clId="Web-{B03705DF-F1F9-4737-914E-AF60436F32A4}" dt="2024-08-26T19:14:22.325" v="295" actId="20577"/>
          <ac:spMkLst>
            <pc:docMk/>
            <pc:sldMk cId="1661080511" sldId="284"/>
            <ac:spMk id="3" creationId="{5784E93B-9D88-1645-B62D-027B5FC226E5}"/>
          </ac:spMkLst>
        </pc:spChg>
      </pc:sldChg>
      <pc:sldChg chg="modSp">
        <pc:chgData name="oluwatosin oluwadare" userId="666f35bd2f0c5b0b" providerId="Windows Live" clId="Web-{B03705DF-F1F9-4737-914E-AF60436F32A4}" dt="2024-08-26T18:25:03.105" v="47" actId="20577"/>
        <pc:sldMkLst>
          <pc:docMk/>
          <pc:sldMk cId="2192276963" sldId="285"/>
        </pc:sldMkLst>
        <pc:spChg chg="mod">
          <ac:chgData name="oluwatosin oluwadare" userId="666f35bd2f0c5b0b" providerId="Windows Live" clId="Web-{B03705DF-F1F9-4737-914E-AF60436F32A4}" dt="2024-08-26T18:24:59.745" v="45" actId="20577"/>
          <ac:spMkLst>
            <pc:docMk/>
            <pc:sldMk cId="2192276963" sldId="285"/>
            <ac:spMk id="2" creationId="{E1181BAC-4FF9-A949-B76E-A2CAD91A0A27}"/>
          </ac:spMkLst>
        </pc:spChg>
        <pc:spChg chg="mod">
          <ac:chgData name="oluwatosin oluwadare" userId="666f35bd2f0c5b0b" providerId="Windows Live" clId="Web-{B03705DF-F1F9-4737-914E-AF60436F32A4}" dt="2024-08-26T18:25:03.105" v="47" actId="20577"/>
          <ac:spMkLst>
            <pc:docMk/>
            <pc:sldMk cId="2192276963" sldId="285"/>
            <ac:spMk id="3" creationId="{5784E93B-9D88-1645-B62D-027B5FC226E5}"/>
          </ac:spMkLst>
        </pc:spChg>
      </pc:sldChg>
      <pc:sldChg chg="modSp">
        <pc:chgData name="oluwatosin oluwadare" userId="666f35bd2f0c5b0b" providerId="Windows Live" clId="Web-{B03705DF-F1F9-4737-914E-AF60436F32A4}" dt="2024-08-26T19:14:44.904" v="300" actId="20577"/>
        <pc:sldMkLst>
          <pc:docMk/>
          <pc:sldMk cId="300237765" sldId="286"/>
        </pc:sldMkLst>
        <pc:spChg chg="mod">
          <ac:chgData name="oluwatosin oluwadare" userId="666f35bd2f0c5b0b" providerId="Windows Live" clId="Web-{B03705DF-F1F9-4737-914E-AF60436F32A4}" dt="2024-08-26T19:14:39.544" v="297" actId="20577"/>
          <ac:spMkLst>
            <pc:docMk/>
            <pc:sldMk cId="300237765" sldId="286"/>
            <ac:spMk id="2" creationId="{E1181BAC-4FF9-A949-B76E-A2CAD91A0A27}"/>
          </ac:spMkLst>
        </pc:spChg>
        <pc:spChg chg="mod">
          <ac:chgData name="oluwatosin oluwadare" userId="666f35bd2f0c5b0b" providerId="Windows Live" clId="Web-{B03705DF-F1F9-4737-914E-AF60436F32A4}" dt="2024-08-26T19:14:44.904" v="300" actId="20577"/>
          <ac:spMkLst>
            <pc:docMk/>
            <pc:sldMk cId="300237765" sldId="286"/>
            <ac:spMk id="3" creationId="{5784E93B-9D88-1645-B62D-027B5FC226E5}"/>
          </ac:spMkLst>
        </pc:spChg>
      </pc:sldChg>
      <pc:sldChg chg="modSp">
        <pc:chgData name="oluwatosin oluwadare" userId="666f35bd2f0c5b0b" providerId="Windows Live" clId="Web-{B03705DF-F1F9-4737-914E-AF60436F32A4}" dt="2024-08-26T19:14:59.826" v="303" actId="20577"/>
        <pc:sldMkLst>
          <pc:docMk/>
          <pc:sldMk cId="3514215263" sldId="287"/>
        </pc:sldMkLst>
        <pc:spChg chg="mod">
          <ac:chgData name="oluwatosin oluwadare" userId="666f35bd2f0c5b0b" providerId="Windows Live" clId="Web-{B03705DF-F1F9-4737-914E-AF60436F32A4}" dt="2024-08-26T19:14:52.091" v="301" actId="20577"/>
          <ac:spMkLst>
            <pc:docMk/>
            <pc:sldMk cId="3514215263" sldId="287"/>
            <ac:spMk id="2" creationId="{E1181BAC-4FF9-A949-B76E-A2CAD91A0A27}"/>
          </ac:spMkLst>
        </pc:spChg>
        <pc:spChg chg="mod">
          <ac:chgData name="oluwatosin oluwadare" userId="666f35bd2f0c5b0b" providerId="Windows Live" clId="Web-{B03705DF-F1F9-4737-914E-AF60436F32A4}" dt="2024-08-26T19:14:59.826" v="303" actId="20577"/>
          <ac:spMkLst>
            <pc:docMk/>
            <pc:sldMk cId="3514215263" sldId="287"/>
            <ac:spMk id="3" creationId="{5784E93B-9D88-1645-B62D-027B5FC226E5}"/>
          </ac:spMkLst>
        </pc:spChg>
      </pc:sldChg>
      <pc:sldChg chg="modSp">
        <pc:chgData name="oluwatosin oluwadare" userId="666f35bd2f0c5b0b" providerId="Windows Live" clId="Web-{B03705DF-F1F9-4737-914E-AF60436F32A4}" dt="2024-08-26T18:25:54.074" v="53" actId="20577"/>
        <pc:sldMkLst>
          <pc:docMk/>
          <pc:sldMk cId="3184953061" sldId="292"/>
        </pc:sldMkLst>
        <pc:spChg chg="mod">
          <ac:chgData name="oluwatosin oluwadare" userId="666f35bd2f0c5b0b" providerId="Windows Live" clId="Web-{B03705DF-F1F9-4737-914E-AF60436F32A4}" dt="2024-08-26T18:25:54.074" v="53" actId="20577"/>
          <ac:spMkLst>
            <pc:docMk/>
            <pc:sldMk cId="3184953061" sldId="292"/>
            <ac:spMk id="2" creationId="{E1181BAC-4FF9-A949-B76E-A2CAD91A0A27}"/>
          </ac:spMkLst>
        </pc:spChg>
      </pc:sldChg>
      <pc:sldChg chg="modSp add">
        <pc:chgData name="oluwatosin oluwadare" userId="666f35bd2f0c5b0b" providerId="Windows Live" clId="Web-{B03705DF-F1F9-4737-914E-AF60436F32A4}" dt="2024-08-26T18:42:45.617" v="125" actId="20577"/>
        <pc:sldMkLst>
          <pc:docMk/>
          <pc:sldMk cId="783526798" sldId="526"/>
        </pc:sldMkLst>
        <pc:spChg chg="mod">
          <ac:chgData name="oluwatosin oluwadare" userId="666f35bd2f0c5b0b" providerId="Windows Live" clId="Web-{B03705DF-F1F9-4737-914E-AF60436F32A4}" dt="2024-08-26T18:42:45.617" v="125" actId="20577"/>
          <ac:spMkLst>
            <pc:docMk/>
            <pc:sldMk cId="783526798" sldId="526"/>
            <ac:spMk id="2" creationId="{FCAA0D9D-146D-6177-C9F9-3E6677F0B3F4}"/>
          </ac:spMkLst>
        </pc:spChg>
      </pc:sldChg>
      <pc:sldChg chg="modSp add ord">
        <pc:chgData name="oluwatosin oluwadare" userId="666f35bd2f0c5b0b" providerId="Windows Live" clId="Web-{B03705DF-F1F9-4737-914E-AF60436F32A4}" dt="2024-08-26T18:45:09.509" v="142"/>
        <pc:sldMkLst>
          <pc:docMk/>
          <pc:sldMk cId="788285624" sldId="527"/>
        </pc:sldMkLst>
        <pc:spChg chg="mod">
          <ac:chgData name="oluwatosin oluwadare" userId="666f35bd2f0c5b0b" providerId="Windows Live" clId="Web-{B03705DF-F1F9-4737-914E-AF60436F32A4}" dt="2024-08-26T18:42:53.429" v="126" actId="20577"/>
          <ac:spMkLst>
            <pc:docMk/>
            <pc:sldMk cId="788285624" sldId="527"/>
            <ac:spMk id="2" creationId="{024646F0-8C44-C504-C642-DE70D716ABBD}"/>
          </ac:spMkLst>
        </pc:spChg>
        <pc:spChg chg="mod">
          <ac:chgData name="oluwatosin oluwadare" userId="666f35bd2f0c5b0b" providerId="Windows Live" clId="Web-{B03705DF-F1F9-4737-914E-AF60436F32A4}" dt="2024-08-26T18:43:16.008" v="129" actId="20577"/>
          <ac:spMkLst>
            <pc:docMk/>
            <pc:sldMk cId="788285624" sldId="527"/>
            <ac:spMk id="4" creationId="{88C74644-349E-AED7-873A-696FC9A7980A}"/>
          </ac:spMkLst>
        </pc:spChg>
      </pc:sldChg>
      <pc:sldChg chg="addSp modSp add">
        <pc:chgData name="oluwatosin oluwadare" userId="666f35bd2f0c5b0b" providerId="Windows Live" clId="Web-{B03705DF-F1F9-4737-914E-AF60436F32A4}" dt="2024-08-26T18:43:53.383" v="141" actId="1076"/>
        <pc:sldMkLst>
          <pc:docMk/>
          <pc:sldMk cId="3433568906" sldId="528"/>
        </pc:sldMkLst>
        <pc:spChg chg="mod">
          <ac:chgData name="oluwatosin oluwadare" userId="666f35bd2f0c5b0b" providerId="Windows Live" clId="Web-{B03705DF-F1F9-4737-914E-AF60436F32A4}" dt="2024-08-26T18:43:05.867" v="127" actId="20577"/>
          <ac:spMkLst>
            <pc:docMk/>
            <pc:sldMk cId="3433568906" sldId="528"/>
            <ac:spMk id="2" creationId="{6F6AB08D-00AB-8725-1251-BC2609863F52}"/>
          </ac:spMkLst>
        </pc:spChg>
        <pc:spChg chg="add mod">
          <ac:chgData name="oluwatosin oluwadare" userId="666f35bd2f0c5b0b" providerId="Windows Live" clId="Web-{B03705DF-F1F9-4737-914E-AF60436F32A4}" dt="2024-08-26T18:43:53.383" v="141" actId="1076"/>
          <ac:spMkLst>
            <pc:docMk/>
            <pc:sldMk cId="3433568906" sldId="528"/>
            <ac:spMk id="4" creationId="{FDD4BED6-677A-E19C-C7CB-057105FE228D}"/>
          </ac:spMkLst>
        </pc:spChg>
        <pc:picChg chg="mod">
          <ac:chgData name="oluwatosin oluwadare" userId="666f35bd2f0c5b0b" providerId="Windows Live" clId="Web-{B03705DF-F1F9-4737-914E-AF60436F32A4}" dt="2024-08-26T18:43:45.336" v="136" actId="1076"/>
          <ac:picMkLst>
            <pc:docMk/>
            <pc:sldMk cId="3433568906" sldId="528"/>
            <ac:picMk id="3074" creationId="{EEF39D1C-2EF4-ABAB-C5BA-8FFCE3E1EDE2}"/>
          </ac:picMkLst>
        </pc:picChg>
      </pc:sldChg>
      <pc:sldChg chg="addSp modSp add">
        <pc:chgData name="oluwatosin oluwadare" userId="666f35bd2f0c5b0b" providerId="Windows Live" clId="Web-{B03705DF-F1F9-4737-914E-AF60436F32A4}" dt="2024-08-26T18:43:38.648" v="135" actId="20577"/>
        <pc:sldMkLst>
          <pc:docMk/>
          <pc:sldMk cId="1249592116" sldId="529"/>
        </pc:sldMkLst>
        <pc:spChg chg="mod">
          <ac:chgData name="oluwatosin oluwadare" userId="666f35bd2f0c5b0b" providerId="Windows Live" clId="Web-{B03705DF-F1F9-4737-914E-AF60436F32A4}" dt="2024-08-26T18:43:38.648" v="135" actId="20577"/>
          <ac:spMkLst>
            <pc:docMk/>
            <pc:sldMk cId="1249592116" sldId="529"/>
            <ac:spMk id="2" creationId="{7849177F-A6DD-545E-5C02-697A6D41654C}"/>
          </ac:spMkLst>
        </pc:spChg>
        <pc:spChg chg="add mod">
          <ac:chgData name="oluwatosin oluwadare" userId="666f35bd2f0c5b0b" providerId="Windows Live" clId="Web-{B03705DF-F1F9-4737-914E-AF60436F32A4}" dt="2024-08-26T18:43:33.586" v="134" actId="1076"/>
          <ac:spMkLst>
            <pc:docMk/>
            <pc:sldMk cId="1249592116" sldId="529"/>
            <ac:spMk id="3" creationId="{B30F1F4F-20A2-CB0E-A20C-99D6A30CF5A3}"/>
          </ac:spMkLst>
        </pc:spChg>
      </pc:sldChg>
      <pc:sldChg chg="addSp delSp modSp">
        <pc:chgData name="oluwatosin oluwadare" userId="666f35bd2f0c5b0b" providerId="Windows Live" clId="Web-{B03705DF-F1F9-4737-914E-AF60436F32A4}" dt="2024-08-26T19:02:45.364" v="216"/>
        <pc:sldMkLst>
          <pc:docMk/>
          <pc:sldMk cId="3467839661" sldId="746"/>
        </pc:sldMkLst>
        <pc:spChg chg="add del mod">
          <ac:chgData name="oluwatosin oluwadare" userId="666f35bd2f0c5b0b" providerId="Windows Live" clId="Web-{B03705DF-F1F9-4737-914E-AF60436F32A4}" dt="2024-08-26T18:56:14.407" v="154"/>
          <ac:spMkLst>
            <pc:docMk/>
            <pc:sldMk cId="3467839661" sldId="746"/>
            <ac:spMk id="7" creationId="{935AFA7C-BB4D-32C8-8555-F84F56272DF2}"/>
          </ac:spMkLst>
        </pc:spChg>
        <pc:spChg chg="add del mod">
          <ac:chgData name="oluwatosin oluwadare" userId="666f35bd2f0c5b0b" providerId="Windows Live" clId="Web-{B03705DF-F1F9-4737-914E-AF60436F32A4}" dt="2024-08-26T18:56:59.845" v="160"/>
          <ac:spMkLst>
            <pc:docMk/>
            <pc:sldMk cId="3467839661" sldId="746"/>
            <ac:spMk id="10" creationId="{8A6A4252-0CBA-506C-62BF-21C26DF3B4D0}"/>
          </ac:spMkLst>
        </pc:spChg>
        <pc:spChg chg="add del mod">
          <ac:chgData name="oluwatosin oluwadare" userId="666f35bd2f0c5b0b" providerId="Windows Live" clId="Web-{B03705DF-F1F9-4737-914E-AF60436F32A4}" dt="2024-08-26T19:02:45.364" v="215"/>
          <ac:spMkLst>
            <pc:docMk/>
            <pc:sldMk cId="3467839661" sldId="746"/>
            <ac:spMk id="13" creationId="{DC09229A-A3DA-308E-2B1F-D5325899B51D}"/>
          </ac:spMkLst>
        </pc:spChg>
        <pc:picChg chg="add mod">
          <ac:chgData name="oluwatosin oluwadare" userId="666f35bd2f0c5b0b" providerId="Windows Live" clId="Web-{B03705DF-F1F9-4737-914E-AF60436F32A4}" dt="2024-08-26T18:55:41.172" v="149" actId="1076"/>
          <ac:picMkLst>
            <pc:docMk/>
            <pc:sldMk cId="3467839661" sldId="746"/>
            <ac:picMk id="5" creationId="{F1910A4F-B684-96D8-8833-F1C3FAB6F51A}"/>
          </ac:picMkLst>
        </pc:picChg>
        <pc:picChg chg="add del mod">
          <ac:chgData name="oluwatosin oluwadare" userId="666f35bd2f0c5b0b" providerId="Windows Live" clId="Web-{B03705DF-F1F9-4737-914E-AF60436F32A4}" dt="2024-08-26T18:56:14.423" v="155"/>
          <ac:picMkLst>
            <pc:docMk/>
            <pc:sldMk cId="3467839661" sldId="746"/>
            <ac:picMk id="6" creationId="{6D5F2728-2EEB-4957-7976-2FC1CA4E6B39}"/>
          </ac:picMkLst>
        </pc:picChg>
        <pc:picChg chg="add del mod">
          <ac:chgData name="oluwatosin oluwadare" userId="666f35bd2f0c5b0b" providerId="Windows Live" clId="Web-{B03705DF-F1F9-4737-914E-AF60436F32A4}" dt="2024-08-26T18:56:59.845" v="161"/>
          <ac:picMkLst>
            <pc:docMk/>
            <pc:sldMk cId="3467839661" sldId="746"/>
            <ac:picMk id="9" creationId="{AB5B8EAF-1BF5-C81D-2ED0-1C2FD099D9BD}"/>
          </ac:picMkLst>
        </pc:picChg>
        <pc:picChg chg="add del mod">
          <ac:chgData name="oluwatosin oluwadare" userId="666f35bd2f0c5b0b" providerId="Windows Live" clId="Web-{B03705DF-F1F9-4737-914E-AF60436F32A4}" dt="2024-08-26T19:02:45.364" v="216"/>
          <ac:picMkLst>
            <pc:docMk/>
            <pc:sldMk cId="3467839661" sldId="746"/>
            <ac:picMk id="12" creationId="{118C8A07-624B-76CF-02DD-84748ECA1080}"/>
          </ac:picMkLst>
        </pc:picChg>
        <pc:picChg chg="del">
          <ac:chgData name="oluwatosin oluwadare" userId="666f35bd2f0c5b0b" providerId="Windows Live" clId="Web-{B03705DF-F1F9-4737-914E-AF60436F32A4}" dt="2024-08-26T18:55:24" v="143"/>
          <ac:picMkLst>
            <pc:docMk/>
            <pc:sldMk cId="3467839661" sldId="746"/>
            <ac:picMk id="19461" creationId="{CC2202DB-04B7-7A4D-9449-7D45549A7416}"/>
          </ac:picMkLst>
        </pc:picChg>
      </pc:sldChg>
      <pc:sldChg chg="addSp delSp ord">
        <pc:chgData name="oluwatosin oluwadare" userId="666f35bd2f0c5b0b" providerId="Windows Live" clId="Web-{B03705DF-F1F9-4737-914E-AF60436F32A4}" dt="2024-08-26T18:59:00.346" v="170"/>
        <pc:sldMkLst>
          <pc:docMk/>
          <pc:sldMk cId="1472909801" sldId="764"/>
        </pc:sldMkLst>
        <pc:spChg chg="add del">
          <ac:chgData name="oluwatosin oluwadare" userId="666f35bd2f0c5b0b" providerId="Windows Live" clId="Web-{B03705DF-F1F9-4737-914E-AF60436F32A4}" dt="2024-08-26T18:59:00.346" v="170"/>
          <ac:spMkLst>
            <pc:docMk/>
            <pc:sldMk cId="1472909801" sldId="764"/>
            <ac:spMk id="3" creationId="{32147181-720E-472F-492D-559C90595088}"/>
          </ac:spMkLst>
        </pc:spChg>
        <pc:graphicFrameChg chg="add del">
          <ac:chgData name="oluwatosin oluwadare" userId="666f35bd2f0c5b0b" providerId="Windows Live" clId="Web-{B03705DF-F1F9-4737-914E-AF60436F32A4}" dt="2024-08-26T18:59:00.346" v="170"/>
          <ac:graphicFrameMkLst>
            <pc:docMk/>
            <pc:sldMk cId="1472909801" sldId="764"/>
            <ac:graphicFrameMk id="9" creationId="{FB3020E5-3DFB-1A77-C2ED-70CEC5BC9E53}"/>
          </ac:graphicFrameMkLst>
        </pc:graphicFrameChg>
      </pc:sldChg>
      <pc:sldChg chg="modSp mod modShow">
        <pc:chgData name="oluwatosin oluwadare" userId="666f35bd2f0c5b0b" providerId="Windows Live" clId="Web-{B03705DF-F1F9-4737-914E-AF60436F32A4}" dt="2024-08-26T18:34:40.830" v="95" actId="20577"/>
        <pc:sldMkLst>
          <pc:docMk/>
          <pc:sldMk cId="2613102176" sldId="765"/>
        </pc:sldMkLst>
        <pc:spChg chg="mod">
          <ac:chgData name="oluwatosin oluwadare" userId="666f35bd2f0c5b0b" providerId="Windows Live" clId="Web-{B03705DF-F1F9-4737-914E-AF60436F32A4}" dt="2024-08-26T18:34:40.830" v="95" actId="20577"/>
          <ac:spMkLst>
            <pc:docMk/>
            <pc:sldMk cId="2613102176" sldId="765"/>
            <ac:spMk id="3" creationId="{255E7C3A-5CC7-76D7-6A16-491A4A8101D8}"/>
          </ac:spMkLst>
        </pc:spChg>
      </pc:sldChg>
      <pc:sldChg chg="addSp delSp modSp new mod setBg">
        <pc:chgData name="oluwatosin oluwadare" userId="666f35bd2f0c5b0b" providerId="Windows Live" clId="Web-{B03705DF-F1F9-4737-914E-AF60436F32A4}" dt="2024-08-26T19:06:33.476" v="239" actId="1076"/>
        <pc:sldMkLst>
          <pc:docMk/>
          <pc:sldMk cId="2106747503" sldId="766"/>
        </pc:sldMkLst>
        <pc:spChg chg="mod">
          <ac:chgData name="oluwatosin oluwadare" userId="666f35bd2f0c5b0b" providerId="Windows Live" clId="Web-{B03705DF-F1F9-4737-914E-AF60436F32A4}" dt="2024-08-26T19:06:30.179" v="237" actId="20577"/>
          <ac:spMkLst>
            <pc:docMk/>
            <pc:sldMk cId="2106747503" sldId="766"/>
            <ac:spMk id="2" creationId="{E9949084-D85D-0104-B288-5AD8CDC13F23}"/>
          </ac:spMkLst>
        </pc:spChg>
        <pc:spChg chg="del">
          <ac:chgData name="oluwatosin oluwadare" userId="666f35bd2f0c5b0b" providerId="Windows Live" clId="Web-{B03705DF-F1F9-4737-914E-AF60436F32A4}" dt="2024-08-26T18:41:25.069" v="109"/>
          <ac:spMkLst>
            <pc:docMk/>
            <pc:sldMk cId="2106747503" sldId="766"/>
            <ac:spMk id="3" creationId="{63938EEA-BC61-FACB-0E8D-B9DACCA55CCC}"/>
          </ac:spMkLst>
        </pc:spChg>
        <pc:spChg chg="mod">
          <ac:chgData name="oluwatosin oluwadare" userId="666f35bd2f0c5b0b" providerId="Windows Live" clId="Web-{B03705DF-F1F9-4737-914E-AF60436F32A4}" dt="2024-08-26T18:41:29.897" v="111"/>
          <ac:spMkLst>
            <pc:docMk/>
            <pc:sldMk cId="2106747503" sldId="766"/>
            <ac:spMk id="4" creationId="{C8912671-2990-CF06-C28F-09F33FA39D47}"/>
          </ac:spMkLst>
        </pc:spChg>
        <pc:spChg chg="mod">
          <ac:chgData name="oluwatosin oluwadare" userId="666f35bd2f0c5b0b" providerId="Windows Live" clId="Web-{B03705DF-F1F9-4737-914E-AF60436F32A4}" dt="2024-08-26T18:41:29.897" v="111"/>
          <ac:spMkLst>
            <pc:docMk/>
            <pc:sldMk cId="2106747503" sldId="766"/>
            <ac:spMk id="5" creationId="{965CDD85-3BB5-AFCD-F4FB-82AEB95E8D84}"/>
          </ac:spMkLst>
        </pc:spChg>
        <pc:spChg chg="add">
          <ac:chgData name="oluwatosin oluwadare" userId="666f35bd2f0c5b0b" providerId="Windows Live" clId="Web-{B03705DF-F1F9-4737-914E-AF60436F32A4}" dt="2024-08-26T18:41:29.897" v="111"/>
          <ac:spMkLst>
            <pc:docMk/>
            <pc:sldMk cId="2106747503" sldId="766"/>
            <ac:spMk id="12" creationId="{022BDE4A-8A20-4A69-9C5A-581C82036A4D}"/>
          </ac:spMkLst>
        </pc:spChg>
        <pc:picChg chg="add mod ord">
          <ac:chgData name="oluwatosin oluwadare" userId="666f35bd2f0c5b0b" providerId="Windows Live" clId="Web-{B03705DF-F1F9-4737-914E-AF60436F32A4}" dt="2024-08-26T19:06:33.476" v="239" actId="1076"/>
          <ac:picMkLst>
            <pc:docMk/>
            <pc:sldMk cId="2106747503" sldId="766"/>
            <ac:picMk id="6" creationId="{7BF16298-3866-45B3-1E99-4ECE5DFF5404}"/>
          </ac:picMkLst>
        </pc:picChg>
        <pc:picChg chg="add mod ord">
          <ac:chgData name="oluwatosin oluwadare" userId="666f35bd2f0c5b0b" providerId="Windows Live" clId="Web-{B03705DF-F1F9-4737-914E-AF60436F32A4}" dt="2024-08-26T19:06:33.445" v="238" actId="1076"/>
          <ac:picMkLst>
            <pc:docMk/>
            <pc:sldMk cId="2106747503" sldId="766"/>
            <ac:picMk id="7" creationId="{6E03DDFB-3E59-A99C-831F-2F85DD3FBDE5}"/>
          </ac:picMkLst>
        </pc:picChg>
      </pc:sldChg>
      <pc:sldChg chg="addSp delSp modSp new mod setBg">
        <pc:chgData name="oluwatosin oluwadare" userId="666f35bd2f0c5b0b" providerId="Windows Live" clId="Web-{B03705DF-F1F9-4737-914E-AF60436F32A4}" dt="2024-08-26T19:06:13.539" v="235" actId="20577"/>
        <pc:sldMkLst>
          <pc:docMk/>
          <pc:sldMk cId="1565873090" sldId="767"/>
        </pc:sldMkLst>
        <pc:spChg chg="del mod ord">
          <ac:chgData name="oluwatosin oluwadare" userId="666f35bd2f0c5b0b" providerId="Windows Live" clId="Web-{B03705DF-F1F9-4737-914E-AF60436F32A4}" dt="2024-08-26T19:03:07.818" v="220"/>
          <ac:spMkLst>
            <pc:docMk/>
            <pc:sldMk cId="1565873090" sldId="767"/>
            <ac:spMk id="2" creationId="{6C7B37FE-B163-245F-6E4F-C39A630D6E3B}"/>
          </ac:spMkLst>
        </pc:spChg>
        <pc:spChg chg="del">
          <ac:chgData name="oluwatosin oluwadare" userId="666f35bd2f0c5b0b" providerId="Windows Live" clId="Web-{B03705DF-F1F9-4737-914E-AF60436F32A4}" dt="2024-08-26T18:57:17.064" v="163"/>
          <ac:spMkLst>
            <pc:docMk/>
            <pc:sldMk cId="1565873090" sldId="767"/>
            <ac:spMk id="3" creationId="{BAA5E386-8328-4F28-4A7F-0AF8FE07619B}"/>
          </ac:spMkLst>
        </pc:spChg>
        <pc:spChg chg="mod">
          <ac:chgData name="oluwatosin oluwadare" userId="666f35bd2f0c5b0b" providerId="Windows Live" clId="Web-{B03705DF-F1F9-4737-914E-AF60436F32A4}" dt="2024-08-26T18:58:17.971" v="168"/>
          <ac:spMkLst>
            <pc:docMk/>
            <pc:sldMk cId="1565873090" sldId="767"/>
            <ac:spMk id="4" creationId="{16B76FBD-A49C-1CB2-E34F-CF1728890508}"/>
          </ac:spMkLst>
        </pc:spChg>
        <pc:spChg chg="mod">
          <ac:chgData name="oluwatosin oluwadare" userId="666f35bd2f0c5b0b" providerId="Windows Live" clId="Web-{B03705DF-F1F9-4737-914E-AF60436F32A4}" dt="2024-08-26T18:58:17.971" v="168"/>
          <ac:spMkLst>
            <pc:docMk/>
            <pc:sldMk cId="1565873090" sldId="767"/>
            <ac:spMk id="5" creationId="{FFDD6876-5604-0B2F-A88E-BD82347CC957}"/>
          </ac:spMkLst>
        </pc:spChg>
        <pc:spChg chg="add mod">
          <ac:chgData name="oluwatosin oluwadare" userId="666f35bd2f0c5b0b" providerId="Windows Live" clId="Web-{B03705DF-F1F9-4737-914E-AF60436F32A4}" dt="2024-08-26T19:06:13.539" v="235" actId="20577"/>
          <ac:spMkLst>
            <pc:docMk/>
            <pc:sldMk cId="1565873090" sldId="767"/>
            <ac:spMk id="7" creationId="{1689ECA7-4446-0EBD-0A06-4AD06A5E1500}"/>
          </ac:spMkLst>
        </pc:spChg>
        <pc:spChg chg="add del">
          <ac:chgData name="oluwatosin oluwadare" userId="666f35bd2f0c5b0b" providerId="Windows Live" clId="Web-{B03705DF-F1F9-4737-914E-AF60436F32A4}" dt="2024-08-26T18:58:17.971" v="168"/>
          <ac:spMkLst>
            <pc:docMk/>
            <pc:sldMk cId="1565873090" sldId="767"/>
            <ac:spMk id="10" creationId="{FA9397AB-3444-0050-F810-486959AF8673}"/>
          </ac:spMkLst>
        </pc:spChg>
        <pc:spChg chg="add del">
          <ac:chgData name="oluwatosin oluwadare" userId="666f35bd2f0c5b0b" providerId="Windows Live" clId="Web-{B03705DF-F1F9-4737-914E-AF60436F32A4}" dt="2024-08-26T18:58:17.971" v="168"/>
          <ac:spMkLst>
            <pc:docMk/>
            <pc:sldMk cId="1565873090" sldId="767"/>
            <ac:spMk id="13" creationId="{D1A4588A-55D5-49B8-BE41-54ACDCFF2C17}"/>
          </ac:spMkLst>
        </pc:spChg>
        <pc:spChg chg="add del">
          <ac:chgData name="oluwatosin oluwadare" userId="666f35bd2f0c5b0b" providerId="Windows Live" clId="Web-{B03705DF-F1F9-4737-914E-AF60436F32A4}" dt="2024-08-26T18:58:17.971" v="168"/>
          <ac:spMkLst>
            <pc:docMk/>
            <pc:sldMk cId="1565873090" sldId="767"/>
            <ac:spMk id="15" creationId="{F97E7EA2-EDCD-47E9-81BC-415C606D1B58}"/>
          </ac:spMkLst>
        </pc:spChg>
        <pc:picChg chg="add mod ord">
          <ac:chgData name="oluwatosin oluwadare" userId="666f35bd2f0c5b0b" providerId="Windows Live" clId="Web-{B03705DF-F1F9-4737-914E-AF60436F32A4}" dt="2024-08-26T19:03:51.631" v="222" actId="1076"/>
          <ac:picMkLst>
            <pc:docMk/>
            <pc:sldMk cId="1565873090" sldId="767"/>
            <ac:picMk id="6" creationId="{93C7352A-972F-B99E-BBDB-D82A65BB7CDD}"/>
          </ac:picMkLst>
        </pc:picChg>
        <pc:picChg chg="add del mod">
          <ac:chgData name="oluwatosin oluwadare" userId="666f35bd2f0c5b0b" providerId="Windows Live" clId="Web-{B03705DF-F1F9-4737-914E-AF60436F32A4}" dt="2024-08-26T19:05:59.445" v="230"/>
          <ac:picMkLst>
            <pc:docMk/>
            <pc:sldMk cId="1565873090" sldId="767"/>
            <ac:picMk id="8" creationId="{1254E169-4C46-BF02-0F7F-DF0C0256EF54}"/>
          </ac:picMkLst>
        </pc:picChg>
      </pc:sldChg>
    </pc:docChg>
  </pc:docChgLst>
  <pc:docChgLst>
    <pc:chgData name="oluwatosin oluwadare" userId="666f35bd2f0c5b0b" providerId="LiveId" clId="{5085AEBB-BFEB-2E4B-8820-0A23D02D7FF7}"/>
    <pc:docChg chg="undo custSel mod addSld delSld modSld sldOrd modMainMaster">
      <pc:chgData name="oluwatosin oluwadare" userId="666f35bd2f0c5b0b" providerId="LiveId" clId="{5085AEBB-BFEB-2E4B-8820-0A23D02D7FF7}" dt="2020-01-22T17:44:08.998" v="2132" actId="2696"/>
      <pc:docMkLst>
        <pc:docMk/>
      </pc:docMkLst>
      <pc:sldChg chg="addSp modSp">
        <pc:chgData name="oluwatosin oluwadare" userId="666f35bd2f0c5b0b" providerId="LiveId" clId="{5085AEBB-BFEB-2E4B-8820-0A23D02D7FF7}" dt="2020-01-22T17:28:46.309" v="2111" actId="6559"/>
        <pc:sldMkLst>
          <pc:docMk/>
          <pc:sldMk cId="0" sldId="256"/>
        </pc:sldMkLst>
        <pc:spChg chg="add mod">
          <ac:chgData name="oluwatosin oluwadare" userId="666f35bd2f0c5b0b" providerId="LiveId" clId="{5085AEBB-BFEB-2E4B-8820-0A23D02D7FF7}" dt="2020-01-08T00:35:29.528" v="1361" actId="1038"/>
          <ac:spMkLst>
            <pc:docMk/>
            <pc:sldMk cId="0" sldId="256"/>
            <ac:spMk id="2" creationId="{CC0E77BE-F820-034B-9DAA-7C955761F6B6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0" sldId="256"/>
            <ac:spMk id="5" creationId="{66ED0BD4-91BA-3D42-BACA-AFB110422E11}"/>
          </ac:spMkLst>
        </pc:spChg>
        <pc:spChg chg="mod">
          <ac:chgData name="oluwatosin oluwadare" userId="666f35bd2f0c5b0b" providerId="LiveId" clId="{5085AEBB-BFEB-2E4B-8820-0A23D02D7FF7}" dt="2020-01-03T05:12:52.297" v="560" actId="6559"/>
          <ac:spMkLst>
            <pc:docMk/>
            <pc:sldMk cId="0" sldId="256"/>
            <ac:spMk id="7" creationId="{00000000-0000-0000-0000-000000000000}"/>
          </ac:spMkLst>
        </pc:spChg>
        <pc:spChg chg="mod">
          <ac:chgData name="oluwatosin oluwadare" userId="666f35bd2f0c5b0b" providerId="LiveId" clId="{5085AEBB-BFEB-2E4B-8820-0A23D02D7FF7}" dt="2020-01-03T05:13:47.315" v="566" actId="6559"/>
          <ac:spMkLst>
            <pc:docMk/>
            <pc:sldMk cId="0" sldId="256"/>
            <ac:spMk id="9" creationId="{00000000-0000-0000-0000-000000000000}"/>
          </ac:spMkLst>
        </pc:spChg>
        <pc:grpChg chg="mod">
          <ac:chgData name="oluwatosin oluwadare" userId="666f35bd2f0c5b0b" providerId="LiveId" clId="{5085AEBB-BFEB-2E4B-8820-0A23D02D7FF7}" dt="2020-01-08T00:35:31.341" v="1362" actId="1036"/>
          <ac:grpSpMkLst>
            <pc:docMk/>
            <pc:sldMk cId="0" sldId="256"/>
            <ac:grpSpMk id="3" creationId="{00000000-0000-0000-0000-000000000000}"/>
          </ac:grpSpMkLst>
        </pc:grpChg>
        <pc:graphicFrameChg chg="mod">
          <ac:chgData name="oluwatosin oluwadare" userId="666f35bd2f0c5b0b" providerId="LiveId" clId="{5085AEBB-BFEB-2E4B-8820-0A23D02D7FF7}" dt="2020-01-22T17:28:46.309" v="2111" actId="6559"/>
          <ac:graphicFrameMkLst>
            <pc:docMk/>
            <pc:sldMk cId="0" sldId="256"/>
            <ac:graphicFrameMk id="15" creationId="{A964D970-0D16-4CAD-9534-00746358BBF2}"/>
          </ac:graphicFrameMkLst>
        </pc:graphicFrameChg>
      </pc:sldChg>
      <pc:sldChg chg="add del">
        <pc:chgData name="oluwatosin oluwadare" userId="666f35bd2f0c5b0b" providerId="LiveId" clId="{5085AEBB-BFEB-2E4B-8820-0A23D02D7FF7}" dt="2020-01-03T20:57:20.632" v="629" actId="2696"/>
        <pc:sldMkLst>
          <pc:docMk/>
          <pc:sldMk cId="2328331811" sldId="257"/>
        </pc:sldMkLst>
      </pc:sldChg>
      <pc:sldChg chg="addSp modSp">
        <pc:chgData name="oluwatosin oluwadare" userId="666f35bd2f0c5b0b" providerId="LiveId" clId="{5085AEBB-BFEB-2E4B-8820-0A23D02D7FF7}" dt="2020-01-22T03:30:58.534" v="1430" actId="255"/>
        <pc:sldMkLst>
          <pc:docMk/>
          <pc:sldMk cId="3526242765" sldId="278"/>
        </pc:sldMkLst>
        <pc:spChg chg="mod">
          <ac:chgData name="oluwatosin oluwadare" userId="666f35bd2f0c5b0b" providerId="LiveId" clId="{5085AEBB-BFEB-2E4B-8820-0A23D02D7FF7}" dt="2020-01-02T23:38:56.576" v="3" actId="113"/>
          <ac:spMkLst>
            <pc:docMk/>
            <pc:sldMk cId="3526242765" sldId="278"/>
            <ac:spMk id="2" creationId="{245551DF-AE05-5D4A-85C7-C4D2405B3A07}"/>
          </ac:spMkLst>
        </pc:spChg>
        <pc:spChg chg="mod">
          <ac:chgData name="oluwatosin oluwadare" userId="666f35bd2f0c5b0b" providerId="LiveId" clId="{5085AEBB-BFEB-2E4B-8820-0A23D02D7FF7}" dt="2020-01-22T03:30:58.534" v="1430" actId="255"/>
          <ac:spMkLst>
            <pc:docMk/>
            <pc:sldMk cId="3526242765" sldId="278"/>
            <ac:spMk id="3" creationId="{7E04268B-5283-694D-BE8E-85BA9CF9BFAC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526242765" sldId="278"/>
            <ac:spMk id="4" creationId="{9F4A8506-D07B-9A42-ADA9-699C926CD706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526242765" sldId="278"/>
            <ac:spMk id="5" creationId="{67E39299-6B97-7F45-8DBA-D8AAC6E424F2}"/>
          </ac:spMkLst>
        </pc:spChg>
      </pc:sldChg>
      <pc:sldChg chg="addSp modSp">
        <pc:chgData name="oluwatosin oluwadare" userId="666f35bd2f0c5b0b" providerId="LiveId" clId="{5085AEBB-BFEB-2E4B-8820-0A23D02D7FF7}" dt="2020-01-08T00:39:23.419" v="1373" actId="14100"/>
        <pc:sldMkLst>
          <pc:docMk/>
          <pc:sldMk cId="2873249153" sldId="279"/>
        </pc:sldMkLst>
        <pc:spChg chg="mod">
          <ac:chgData name="oluwatosin oluwadare" userId="666f35bd2f0c5b0b" providerId="LiveId" clId="{5085AEBB-BFEB-2E4B-8820-0A23D02D7FF7}" dt="2020-01-02T23:39:27.223" v="8" actId="113"/>
          <ac:spMkLst>
            <pc:docMk/>
            <pc:sldMk cId="2873249153" sldId="279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08T00:39:23.419" v="1373" actId="14100"/>
          <ac:spMkLst>
            <pc:docMk/>
            <pc:sldMk cId="2873249153" sldId="279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873249153" sldId="279"/>
            <ac:spMk id="4" creationId="{10597213-E32E-FD4E-BEC9-8494DA96AEC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873249153" sldId="279"/>
            <ac:spMk id="5" creationId="{A38685E4-F162-C44B-8759-0DE5F00DC841}"/>
          </ac:spMkLst>
        </pc:spChg>
      </pc:sldChg>
      <pc:sldChg chg="addSp modSp">
        <pc:chgData name="oluwatosin oluwadare" userId="666f35bd2f0c5b0b" providerId="LiveId" clId="{5085AEBB-BFEB-2E4B-8820-0A23D02D7FF7}" dt="2020-01-22T03:39:56.238" v="1466" actId="20577"/>
        <pc:sldMkLst>
          <pc:docMk/>
          <pc:sldMk cId="2413050288" sldId="280"/>
        </pc:sldMkLst>
        <pc:spChg chg="mod">
          <ac:chgData name="oluwatosin oluwadare" userId="666f35bd2f0c5b0b" providerId="LiveId" clId="{5085AEBB-BFEB-2E4B-8820-0A23D02D7FF7}" dt="2020-01-02T23:39:47.638" v="10" actId="113"/>
          <ac:spMkLst>
            <pc:docMk/>
            <pc:sldMk cId="2413050288" sldId="280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22T03:39:56.238" v="1466" actId="20577"/>
          <ac:spMkLst>
            <pc:docMk/>
            <pc:sldMk cId="2413050288" sldId="280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413050288" sldId="280"/>
            <ac:spMk id="4" creationId="{AD68A753-ABA7-AA46-85B6-C42DD0A7E063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413050288" sldId="280"/>
            <ac:spMk id="5" creationId="{D166BAEF-3041-CF40-A94E-BE5B278E1021}"/>
          </ac:spMkLst>
        </pc:spChg>
      </pc:sldChg>
      <pc:sldChg chg="addSp modSp ord">
        <pc:chgData name="oluwatosin oluwadare" userId="666f35bd2f0c5b0b" providerId="LiveId" clId="{5085AEBB-BFEB-2E4B-8820-0A23D02D7FF7}" dt="2020-01-22T17:32:39.803" v="2113" actId="113"/>
        <pc:sldMkLst>
          <pc:docMk/>
          <pc:sldMk cId="592398867" sldId="281"/>
        </pc:sldMkLst>
        <pc:spChg chg="mod">
          <ac:chgData name="oluwatosin oluwadare" userId="666f35bd2f0c5b0b" providerId="LiveId" clId="{5085AEBB-BFEB-2E4B-8820-0A23D02D7FF7}" dt="2020-01-02T23:42:28.767" v="16" actId="113"/>
          <ac:spMkLst>
            <pc:docMk/>
            <pc:sldMk cId="592398867" sldId="281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22T17:32:39.803" v="2113" actId="113"/>
          <ac:spMkLst>
            <pc:docMk/>
            <pc:sldMk cId="592398867" sldId="281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592398867" sldId="281"/>
            <ac:spMk id="4" creationId="{F6B488FB-A6BE-3341-B1A7-6EC518AC4E60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592398867" sldId="281"/>
            <ac:spMk id="5" creationId="{90F0F60A-835C-CF46-9092-277B19639EC1}"/>
          </ac:spMkLst>
        </pc:spChg>
      </pc:sldChg>
      <pc:sldChg chg="addSp delSp modSp mod setBg setClrOvrMap">
        <pc:chgData name="oluwatosin oluwadare" userId="666f35bd2f0c5b0b" providerId="LiveId" clId="{5085AEBB-BFEB-2E4B-8820-0A23D02D7FF7}" dt="2020-01-08T00:39:56.646" v="1380" actId="255"/>
        <pc:sldMkLst>
          <pc:docMk/>
          <pc:sldMk cId="3163823767" sldId="282"/>
        </pc:sldMkLst>
        <pc:spChg chg="mod">
          <ac:chgData name="oluwatosin oluwadare" userId="666f35bd2f0c5b0b" providerId="LiveId" clId="{5085AEBB-BFEB-2E4B-8820-0A23D02D7FF7}" dt="2020-01-03T05:06:55.416" v="442" actId="26606"/>
          <ac:spMkLst>
            <pc:docMk/>
            <pc:sldMk cId="3163823767" sldId="282"/>
            <ac:spMk id="2" creationId="{E1181BAC-4FF9-A949-B76E-A2CAD91A0A27}"/>
          </ac:spMkLst>
        </pc:spChg>
        <pc:spChg chg="mod ord">
          <ac:chgData name="oluwatosin oluwadare" userId="666f35bd2f0c5b0b" providerId="LiveId" clId="{5085AEBB-BFEB-2E4B-8820-0A23D02D7FF7}" dt="2020-01-08T00:39:56.646" v="1380" actId="255"/>
          <ac:spMkLst>
            <pc:docMk/>
            <pc:sldMk cId="3163823767" sldId="282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163823767" sldId="282"/>
            <ac:spMk id="4" creationId="{2CB7EB38-3E24-E241-A890-67786AD3BD07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163823767" sldId="282"/>
            <ac:spMk id="5" creationId="{12D85B47-583E-A047-9CDA-6340729FBD7B}"/>
          </ac:spMkLst>
        </pc:spChg>
        <pc:spChg chg="add del">
          <ac:chgData name="oluwatosin oluwadare" userId="666f35bd2f0c5b0b" providerId="LiveId" clId="{5085AEBB-BFEB-2E4B-8820-0A23D02D7FF7}" dt="2020-01-03T05:05:34.294" v="413" actId="26606"/>
          <ac:spMkLst>
            <pc:docMk/>
            <pc:sldMk cId="3163823767" sldId="282"/>
            <ac:spMk id="9" creationId="{1D460C86-854F-4FB3-ABC2-E823D8FEB9DB}"/>
          </ac:spMkLst>
        </pc:spChg>
        <pc:spChg chg="add del">
          <ac:chgData name="oluwatosin oluwadare" userId="666f35bd2f0c5b0b" providerId="LiveId" clId="{5085AEBB-BFEB-2E4B-8820-0A23D02D7FF7}" dt="2020-01-03T05:05:34.294" v="413" actId="26606"/>
          <ac:spMkLst>
            <pc:docMk/>
            <pc:sldMk cId="3163823767" sldId="282"/>
            <ac:spMk id="11" creationId="{BB48116A-278A-4CC5-89D3-9DE8E8FF1245}"/>
          </ac:spMkLst>
        </pc:spChg>
        <pc:spChg chg="add del">
          <ac:chgData name="oluwatosin oluwadare" userId="666f35bd2f0c5b0b" providerId="LiveId" clId="{5085AEBB-BFEB-2E4B-8820-0A23D02D7FF7}" dt="2020-01-03T05:05:37.503" v="415" actId="26606"/>
          <ac:spMkLst>
            <pc:docMk/>
            <pc:sldMk cId="3163823767" sldId="282"/>
            <ac:spMk id="13" creationId="{8E63CC27-1C86-4653-8866-79C24C5C51FB}"/>
          </ac:spMkLst>
        </pc:spChg>
        <pc:spChg chg="add del">
          <ac:chgData name="oluwatosin oluwadare" userId="666f35bd2f0c5b0b" providerId="LiveId" clId="{5085AEBB-BFEB-2E4B-8820-0A23D02D7FF7}" dt="2020-01-03T05:05:37.503" v="415" actId="26606"/>
          <ac:spMkLst>
            <pc:docMk/>
            <pc:sldMk cId="3163823767" sldId="282"/>
            <ac:spMk id="14" creationId="{3BA62E19-CD42-4C09-B825-844B4943D49D}"/>
          </ac:spMkLst>
        </pc:spChg>
        <pc:spChg chg="add del">
          <ac:chgData name="oluwatosin oluwadare" userId="666f35bd2f0c5b0b" providerId="LiveId" clId="{5085AEBB-BFEB-2E4B-8820-0A23D02D7FF7}" dt="2020-01-03T05:06:55.416" v="442" actId="26606"/>
          <ac:spMkLst>
            <pc:docMk/>
            <pc:sldMk cId="3163823767" sldId="282"/>
            <ac:spMk id="18" creationId="{56C20283-73E0-40EC-8AD8-057F581F64C2}"/>
          </ac:spMkLst>
        </pc:spChg>
        <pc:spChg chg="add del">
          <ac:chgData name="oluwatosin oluwadare" userId="666f35bd2f0c5b0b" providerId="LiveId" clId="{5085AEBB-BFEB-2E4B-8820-0A23D02D7FF7}" dt="2020-01-03T05:06:55.416" v="442" actId="26606"/>
          <ac:spMkLst>
            <pc:docMk/>
            <pc:sldMk cId="3163823767" sldId="282"/>
            <ac:spMk id="19" creationId="{3FCC729B-E528-40C3-82D3-BA4375575E87}"/>
          </ac:spMkLst>
        </pc:spChg>
        <pc:spChg chg="add del">
          <ac:chgData name="oluwatosin oluwadare" userId="666f35bd2f0c5b0b" providerId="LiveId" clId="{5085AEBB-BFEB-2E4B-8820-0A23D02D7FF7}" dt="2020-01-03T05:06:55.416" v="442" actId="26606"/>
          <ac:spMkLst>
            <pc:docMk/>
            <pc:sldMk cId="3163823767" sldId="282"/>
            <ac:spMk id="20" creationId="{58F1FB8D-1842-4A04-998D-6CF047AB2790}"/>
          </ac:spMkLst>
        </pc:spChg>
        <pc:spChg chg="add del">
          <ac:chgData name="oluwatosin oluwadare" userId="666f35bd2f0c5b0b" providerId="LiveId" clId="{5085AEBB-BFEB-2E4B-8820-0A23D02D7FF7}" dt="2020-01-03T05:06:23.953" v="437" actId="26606"/>
          <ac:spMkLst>
            <pc:docMk/>
            <pc:sldMk cId="3163823767" sldId="282"/>
            <ac:spMk id="25" creationId="{B6C29DB0-17E9-42FF-986E-0B7F493F4D24}"/>
          </ac:spMkLst>
        </pc:spChg>
        <pc:spChg chg="add del">
          <ac:chgData name="oluwatosin oluwadare" userId="666f35bd2f0c5b0b" providerId="LiveId" clId="{5085AEBB-BFEB-2E4B-8820-0A23D02D7FF7}" dt="2020-01-03T05:06:23.953" v="437" actId="26606"/>
          <ac:spMkLst>
            <pc:docMk/>
            <pc:sldMk cId="3163823767" sldId="282"/>
            <ac:spMk id="27" creationId="{115AD956-A5B6-4760-B8B2-11E2DF6B0212}"/>
          </ac:spMkLst>
        </pc:spChg>
        <pc:picChg chg="add del mod ord">
          <ac:chgData name="oluwatosin oluwadare" userId="666f35bd2f0c5b0b" providerId="LiveId" clId="{5085AEBB-BFEB-2E4B-8820-0A23D02D7FF7}" dt="2020-01-03T05:06:59.358" v="444"/>
          <ac:picMkLst>
            <pc:docMk/>
            <pc:sldMk cId="3163823767" sldId="282"/>
            <ac:picMk id="4" creationId="{B63854EE-B4CA-CE41-AE57-C7E35A79990D}"/>
          </ac:picMkLst>
        </pc:picChg>
        <pc:picChg chg="add mod">
          <ac:chgData name="oluwatosin oluwadare" userId="666f35bd2f0c5b0b" providerId="LiveId" clId="{5085AEBB-BFEB-2E4B-8820-0A23D02D7FF7}" dt="2020-01-03T05:07:37.646" v="454" actId="1076"/>
          <ac:picMkLst>
            <pc:docMk/>
            <pc:sldMk cId="3163823767" sldId="282"/>
            <ac:picMk id="15" creationId="{BA34C556-4E56-2847-B0E9-1EA4CD0984AB}"/>
          </ac:picMkLst>
        </pc:picChg>
        <pc:cxnChg chg="add del">
          <ac:chgData name="oluwatosin oluwadare" userId="666f35bd2f0c5b0b" providerId="LiveId" clId="{5085AEBB-BFEB-2E4B-8820-0A23D02D7FF7}" dt="2020-01-03T05:05:44.462" v="417" actId="26606"/>
          <ac:cxnSpMkLst>
            <pc:docMk/>
            <pc:sldMk cId="3163823767" sldId="282"/>
            <ac:cxnSpMk id="16" creationId="{E4A809D5-3600-46D4-A466-67F2349A54FB}"/>
          </ac:cxnSpMkLst>
        </pc:cxnChg>
      </pc:sldChg>
      <pc:sldChg chg="addSp modSp modAnim">
        <pc:chgData name="oluwatosin oluwadare" userId="666f35bd2f0c5b0b" providerId="LiveId" clId="{5085AEBB-BFEB-2E4B-8820-0A23D02D7FF7}" dt="2020-01-22T17:33:32.126" v="2118"/>
        <pc:sldMkLst>
          <pc:docMk/>
          <pc:sldMk cId="3000573199" sldId="283"/>
        </pc:sldMkLst>
        <pc:spChg chg="mod">
          <ac:chgData name="oluwatosin oluwadare" userId="666f35bd2f0c5b0b" providerId="LiveId" clId="{5085AEBB-BFEB-2E4B-8820-0A23D02D7FF7}" dt="2020-01-02T23:43:48.250" v="32" actId="113"/>
          <ac:spMkLst>
            <pc:docMk/>
            <pc:sldMk cId="3000573199" sldId="283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22T17:33:03.372" v="2114" actId="115"/>
          <ac:spMkLst>
            <pc:docMk/>
            <pc:sldMk cId="3000573199" sldId="283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000573199" sldId="283"/>
            <ac:spMk id="4" creationId="{CC3E5C21-EE3D-624C-A6A2-E283E9D48243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000573199" sldId="283"/>
            <ac:spMk id="5" creationId="{BB22755A-FDCA-DE41-90FF-A4B6ACD66EB1}"/>
          </ac:spMkLst>
        </pc:spChg>
      </pc:sldChg>
      <pc:sldChg chg="addSp modSp">
        <pc:chgData name="oluwatosin oluwadare" userId="666f35bd2f0c5b0b" providerId="LiveId" clId="{5085AEBB-BFEB-2E4B-8820-0A23D02D7FF7}" dt="2020-01-08T00:33:09.975" v="1338"/>
        <pc:sldMkLst>
          <pc:docMk/>
          <pc:sldMk cId="1661080511" sldId="284"/>
        </pc:sldMkLst>
        <pc:spChg chg="mod">
          <ac:chgData name="oluwatosin oluwadare" userId="666f35bd2f0c5b0b" providerId="LiveId" clId="{5085AEBB-BFEB-2E4B-8820-0A23D02D7FF7}" dt="2020-01-03T04:30:34.240" v="244" actId="113"/>
          <ac:spMkLst>
            <pc:docMk/>
            <pc:sldMk cId="1661080511" sldId="284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03T05:09:10.625" v="484" actId="20577"/>
          <ac:spMkLst>
            <pc:docMk/>
            <pc:sldMk cId="1661080511" sldId="284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1661080511" sldId="284"/>
            <ac:spMk id="4" creationId="{D4FC9C18-3ABC-9245-9AE5-65383FCC7980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1661080511" sldId="284"/>
            <ac:spMk id="5" creationId="{24197531-E9A2-0B44-A4E2-A4846AE0E8AE}"/>
          </ac:spMkLst>
        </pc:spChg>
      </pc:sldChg>
      <pc:sldChg chg="addSp modSp ord">
        <pc:chgData name="oluwatosin oluwadare" userId="666f35bd2f0c5b0b" providerId="LiveId" clId="{5085AEBB-BFEB-2E4B-8820-0A23D02D7FF7}" dt="2020-01-08T00:33:09.975" v="1338"/>
        <pc:sldMkLst>
          <pc:docMk/>
          <pc:sldMk cId="2192276963" sldId="285"/>
        </pc:sldMkLst>
        <pc:spChg chg="mod">
          <ac:chgData name="oluwatosin oluwadare" userId="666f35bd2f0c5b0b" providerId="LiveId" clId="{5085AEBB-BFEB-2E4B-8820-0A23D02D7FF7}" dt="2020-01-03T04:32:01.716" v="259" actId="113"/>
          <ac:spMkLst>
            <pc:docMk/>
            <pc:sldMk cId="2192276963" sldId="285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03T05:09:30.640" v="489" actId="20577"/>
          <ac:spMkLst>
            <pc:docMk/>
            <pc:sldMk cId="2192276963" sldId="285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192276963" sldId="285"/>
            <ac:spMk id="4" creationId="{C1298953-B5A6-3849-9D35-89159E4BC137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192276963" sldId="285"/>
            <ac:spMk id="5" creationId="{3334839E-4ED0-BB40-997C-565FCBCA4332}"/>
          </ac:spMkLst>
        </pc:spChg>
      </pc:sldChg>
      <pc:sldChg chg="addSp modSp">
        <pc:chgData name="oluwatosin oluwadare" userId="666f35bd2f0c5b0b" providerId="LiveId" clId="{5085AEBB-BFEB-2E4B-8820-0A23D02D7FF7}" dt="2020-01-08T00:33:09.975" v="1338"/>
        <pc:sldMkLst>
          <pc:docMk/>
          <pc:sldMk cId="300237765" sldId="286"/>
        </pc:sldMkLst>
        <pc:spChg chg="mod">
          <ac:chgData name="oluwatosin oluwadare" userId="666f35bd2f0c5b0b" providerId="LiveId" clId="{5085AEBB-BFEB-2E4B-8820-0A23D02D7FF7}" dt="2020-01-03T04:33:25.628" v="279" actId="14100"/>
          <ac:spMkLst>
            <pc:docMk/>
            <pc:sldMk cId="300237765" sldId="286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03T05:10:28.484" v="509" actId="20577"/>
          <ac:spMkLst>
            <pc:docMk/>
            <pc:sldMk cId="300237765" sldId="286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00237765" sldId="286"/>
            <ac:spMk id="4" creationId="{FEF78C12-6F62-EC49-AC2D-B831E89C25BF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00237765" sldId="286"/>
            <ac:spMk id="5" creationId="{16CB9222-02B0-DB4B-B482-DF2492DE8513}"/>
          </ac:spMkLst>
        </pc:spChg>
      </pc:sldChg>
      <pc:sldChg chg="addSp modSp">
        <pc:chgData name="oluwatosin oluwadare" userId="666f35bd2f0c5b0b" providerId="LiveId" clId="{5085AEBB-BFEB-2E4B-8820-0A23D02D7FF7}" dt="2020-01-22T17:35:35.053" v="2125" actId="115"/>
        <pc:sldMkLst>
          <pc:docMk/>
          <pc:sldMk cId="3514215263" sldId="287"/>
        </pc:sldMkLst>
        <pc:spChg chg="mod">
          <ac:chgData name="oluwatosin oluwadare" userId="666f35bd2f0c5b0b" providerId="LiveId" clId="{5085AEBB-BFEB-2E4B-8820-0A23D02D7FF7}" dt="2020-01-03T05:04:15.025" v="408" actId="1076"/>
          <ac:spMkLst>
            <pc:docMk/>
            <pc:sldMk cId="3514215263" sldId="287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22T17:35:35.053" v="2125" actId="115"/>
          <ac:spMkLst>
            <pc:docMk/>
            <pc:sldMk cId="3514215263" sldId="287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56.864" v="1340" actId="207"/>
          <ac:spMkLst>
            <pc:docMk/>
            <pc:sldMk cId="3514215263" sldId="287"/>
            <ac:spMk id="4" creationId="{2A0101DC-9836-0A4F-8C40-B96835112137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514215263" sldId="287"/>
            <ac:spMk id="5" creationId="{FEEB0485-16C2-0B40-B365-0ED57D6FC020}"/>
          </ac:spMkLst>
        </pc:spChg>
      </pc:sldChg>
      <pc:sldChg chg="addSp modSp">
        <pc:chgData name="oluwatosin oluwadare" userId="666f35bd2f0c5b0b" providerId="LiveId" clId="{5085AEBB-BFEB-2E4B-8820-0A23D02D7FF7}" dt="2020-01-08T00:40:19.852" v="1383" actId="255"/>
        <pc:sldMkLst>
          <pc:docMk/>
          <pc:sldMk cId="2728844381" sldId="288"/>
        </pc:sldMkLst>
        <pc:spChg chg="mod">
          <ac:chgData name="oluwatosin oluwadare" userId="666f35bd2f0c5b0b" providerId="LiveId" clId="{5085AEBB-BFEB-2E4B-8820-0A23D02D7FF7}" dt="2020-01-03T04:37:32.631" v="305" actId="113"/>
          <ac:spMkLst>
            <pc:docMk/>
            <pc:sldMk cId="2728844381" sldId="288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08T00:40:19.852" v="1383" actId="255"/>
          <ac:spMkLst>
            <pc:docMk/>
            <pc:sldMk cId="2728844381" sldId="288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728844381" sldId="288"/>
            <ac:spMk id="4" creationId="{387B7511-6F86-8948-AB2B-C7CB07E20516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728844381" sldId="288"/>
            <ac:spMk id="5" creationId="{4CAB201B-7DE6-A144-BA01-64C1C24FB6CF}"/>
          </ac:spMkLst>
        </pc:spChg>
      </pc:sldChg>
      <pc:sldChg chg="addSp modSp">
        <pc:chgData name="oluwatosin oluwadare" userId="666f35bd2f0c5b0b" providerId="LiveId" clId="{5085AEBB-BFEB-2E4B-8820-0A23D02D7FF7}" dt="2020-01-22T03:38:01.825" v="1432" actId="113"/>
        <pc:sldMkLst>
          <pc:docMk/>
          <pc:sldMk cId="2731204230" sldId="289"/>
        </pc:sldMkLst>
        <pc:spChg chg="mod">
          <ac:chgData name="oluwatosin oluwadare" userId="666f35bd2f0c5b0b" providerId="LiveId" clId="{5085AEBB-BFEB-2E4B-8820-0A23D02D7FF7}" dt="2020-01-03T04:39:35.343" v="326" actId="113"/>
          <ac:spMkLst>
            <pc:docMk/>
            <pc:sldMk cId="2731204230" sldId="289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22T03:38:01.825" v="1432" actId="113"/>
          <ac:spMkLst>
            <pc:docMk/>
            <pc:sldMk cId="2731204230" sldId="289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731204230" sldId="289"/>
            <ac:spMk id="4" creationId="{E33D5176-62C0-2D4B-BA74-AD21AC82D92D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731204230" sldId="289"/>
            <ac:spMk id="5" creationId="{AD07D71B-4628-8E45-91D5-DEF859DBADF7}"/>
          </ac:spMkLst>
        </pc:spChg>
      </pc:sldChg>
      <pc:sldChg chg="addSp modSp">
        <pc:chgData name="oluwatosin oluwadare" userId="666f35bd2f0c5b0b" providerId="LiveId" clId="{5085AEBB-BFEB-2E4B-8820-0A23D02D7FF7}" dt="2020-01-08T00:33:09.975" v="1338"/>
        <pc:sldMkLst>
          <pc:docMk/>
          <pc:sldMk cId="2905703061" sldId="291"/>
        </pc:sldMkLst>
        <pc:spChg chg="mod">
          <ac:chgData name="oluwatosin oluwadare" userId="666f35bd2f0c5b0b" providerId="LiveId" clId="{5085AEBB-BFEB-2E4B-8820-0A23D02D7FF7}" dt="2020-01-03T04:40:14.644" v="331" actId="113"/>
          <ac:spMkLst>
            <pc:docMk/>
            <pc:sldMk cId="2905703061" sldId="291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03T05:15:08.282" v="575" actId="14100"/>
          <ac:spMkLst>
            <pc:docMk/>
            <pc:sldMk cId="2905703061" sldId="291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905703061" sldId="291"/>
            <ac:spMk id="4" creationId="{138FA0BD-1B6C-D44B-B028-E0338F5567F9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905703061" sldId="291"/>
            <ac:spMk id="5" creationId="{69244631-28D9-204F-B195-E8D04C6FE2A7}"/>
          </ac:spMkLst>
        </pc:spChg>
      </pc:sldChg>
      <pc:sldChg chg="addSp modSp">
        <pc:chgData name="oluwatosin oluwadare" userId="666f35bd2f0c5b0b" providerId="LiveId" clId="{5085AEBB-BFEB-2E4B-8820-0A23D02D7FF7}" dt="2020-01-22T17:35:00.349" v="2119" actId="115"/>
        <pc:sldMkLst>
          <pc:docMk/>
          <pc:sldMk cId="3184953061" sldId="292"/>
        </pc:sldMkLst>
        <pc:spChg chg="mod">
          <ac:chgData name="oluwatosin oluwadare" userId="666f35bd2f0c5b0b" providerId="LiveId" clId="{5085AEBB-BFEB-2E4B-8820-0A23D02D7FF7}" dt="2020-01-03T05:03:50.767" v="404" actId="14100"/>
          <ac:spMkLst>
            <pc:docMk/>
            <pc:sldMk cId="3184953061" sldId="292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22T17:35:00.349" v="2119" actId="115"/>
          <ac:spMkLst>
            <pc:docMk/>
            <pc:sldMk cId="3184953061" sldId="292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184953061" sldId="292"/>
            <ac:spMk id="4" creationId="{0DC9D68D-96DA-D642-9D52-7C6B608A861E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184953061" sldId="292"/>
            <ac:spMk id="5" creationId="{723179E7-CD81-6A45-A8F4-41D45CC5AC81}"/>
          </ac:spMkLst>
        </pc:spChg>
      </pc:sldChg>
      <pc:sldChg chg="addSp modSp">
        <pc:chgData name="oluwatosin oluwadare" userId="666f35bd2f0c5b0b" providerId="LiveId" clId="{5085AEBB-BFEB-2E4B-8820-0A23D02D7FF7}" dt="2020-01-08T00:33:09.975" v="1338"/>
        <pc:sldMkLst>
          <pc:docMk/>
          <pc:sldMk cId="3087943146" sldId="293"/>
        </pc:sldMkLst>
        <pc:spChg chg="mod">
          <ac:chgData name="oluwatosin oluwadare" userId="666f35bd2f0c5b0b" providerId="LiveId" clId="{5085AEBB-BFEB-2E4B-8820-0A23D02D7FF7}" dt="2020-01-03T04:40:47.959" v="339" actId="113"/>
          <ac:spMkLst>
            <pc:docMk/>
            <pc:sldMk cId="3087943146" sldId="293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03T05:10:55.904" v="516" actId="6559"/>
          <ac:spMkLst>
            <pc:docMk/>
            <pc:sldMk cId="3087943146" sldId="293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087943146" sldId="293"/>
            <ac:spMk id="4" creationId="{A3F46A01-6C27-8746-A512-1132AEB327E1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087943146" sldId="293"/>
            <ac:spMk id="5" creationId="{330F5725-00B9-DD47-8785-315AC602CDE9}"/>
          </ac:spMkLst>
        </pc:spChg>
      </pc:sldChg>
      <pc:sldChg chg="addSp modSp">
        <pc:chgData name="oluwatosin oluwadare" userId="666f35bd2f0c5b0b" providerId="LiveId" clId="{5085AEBB-BFEB-2E4B-8820-0A23D02D7FF7}" dt="2020-01-08T00:40:44.377" v="1389" actId="255"/>
        <pc:sldMkLst>
          <pc:docMk/>
          <pc:sldMk cId="26194853" sldId="294"/>
        </pc:sldMkLst>
        <pc:spChg chg="mod">
          <ac:chgData name="oluwatosin oluwadare" userId="666f35bd2f0c5b0b" providerId="LiveId" clId="{5085AEBB-BFEB-2E4B-8820-0A23D02D7FF7}" dt="2020-01-03T04:55:24.036" v="345" actId="113"/>
          <ac:spMkLst>
            <pc:docMk/>
            <pc:sldMk cId="26194853" sldId="294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08T00:40:44.377" v="1389" actId="255"/>
          <ac:spMkLst>
            <pc:docMk/>
            <pc:sldMk cId="26194853" sldId="294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6194853" sldId="294"/>
            <ac:spMk id="4" creationId="{4DAB2F16-0B92-5547-ADAF-A971D0ADD05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6194853" sldId="294"/>
            <ac:spMk id="5" creationId="{2765308B-2C02-B947-BF14-66BE02988F87}"/>
          </ac:spMkLst>
        </pc:spChg>
      </pc:sldChg>
      <pc:sldChg chg="addSp modSp">
        <pc:chgData name="oluwatosin oluwadare" userId="666f35bd2f0c5b0b" providerId="LiveId" clId="{5085AEBB-BFEB-2E4B-8820-0A23D02D7FF7}" dt="2020-01-08T00:41:11.876" v="1396" actId="255"/>
        <pc:sldMkLst>
          <pc:docMk/>
          <pc:sldMk cId="1619662440" sldId="295"/>
        </pc:sldMkLst>
        <pc:spChg chg="mod">
          <ac:chgData name="oluwatosin oluwadare" userId="666f35bd2f0c5b0b" providerId="LiveId" clId="{5085AEBB-BFEB-2E4B-8820-0A23D02D7FF7}" dt="2020-01-03T04:57:01.213" v="362" actId="113"/>
          <ac:spMkLst>
            <pc:docMk/>
            <pc:sldMk cId="1619662440" sldId="295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08T00:41:11.876" v="1396" actId="255"/>
          <ac:spMkLst>
            <pc:docMk/>
            <pc:sldMk cId="1619662440" sldId="295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1619662440" sldId="295"/>
            <ac:spMk id="4" creationId="{91CD4C90-912D-DC42-89D1-F27C26F59AC6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1619662440" sldId="295"/>
            <ac:spMk id="5" creationId="{A5E1E7EF-74D1-134F-A1CD-C91169F617AA}"/>
          </ac:spMkLst>
        </pc:spChg>
      </pc:sldChg>
      <pc:sldChg chg="addSp modSp">
        <pc:chgData name="oluwatosin oluwadare" userId="666f35bd2f0c5b0b" providerId="LiveId" clId="{5085AEBB-BFEB-2E4B-8820-0A23D02D7FF7}" dt="2020-01-08T00:40:51.876" v="1390" actId="255"/>
        <pc:sldMkLst>
          <pc:docMk/>
          <pc:sldMk cId="2326376568" sldId="296"/>
        </pc:sldMkLst>
        <pc:spChg chg="mod">
          <ac:chgData name="oluwatosin oluwadare" userId="666f35bd2f0c5b0b" providerId="LiveId" clId="{5085AEBB-BFEB-2E4B-8820-0A23D02D7FF7}" dt="2020-01-03T04:57:09.796" v="363" actId="2711"/>
          <ac:spMkLst>
            <pc:docMk/>
            <pc:sldMk cId="2326376568" sldId="296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08T00:40:51.876" v="1390" actId="255"/>
          <ac:spMkLst>
            <pc:docMk/>
            <pc:sldMk cId="2326376568" sldId="296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326376568" sldId="296"/>
            <ac:spMk id="4" creationId="{284EBDF3-A6B1-9442-AD41-F251DC760DCE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326376568" sldId="296"/>
            <ac:spMk id="5" creationId="{1AAD7D58-259D-2A41-A8ED-F346096B82F0}"/>
          </ac:spMkLst>
        </pc:spChg>
      </pc:sldChg>
      <pc:sldChg chg="addSp delSp modSp mod setBg">
        <pc:chgData name="oluwatosin oluwadare" userId="666f35bd2f0c5b0b" providerId="LiveId" clId="{5085AEBB-BFEB-2E4B-8820-0A23D02D7FF7}" dt="2020-01-08T00:33:09.975" v="1338"/>
        <pc:sldMkLst>
          <pc:docMk/>
          <pc:sldMk cId="2278300511" sldId="298"/>
        </pc:sldMkLst>
        <pc:spChg chg="mod">
          <ac:chgData name="oluwatosin oluwadare" userId="666f35bd2f0c5b0b" providerId="LiveId" clId="{5085AEBB-BFEB-2E4B-8820-0A23D02D7FF7}" dt="2020-01-04T01:55:04.363" v="1318" actId="2711"/>
          <ac:spMkLst>
            <pc:docMk/>
            <pc:sldMk cId="2278300511" sldId="298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04T01:55:12.248" v="1319" actId="2711"/>
          <ac:spMkLst>
            <pc:docMk/>
            <pc:sldMk cId="2278300511" sldId="298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278300511" sldId="298"/>
            <ac:spMk id="4" creationId="{9F024FC3-A227-D143-9F54-5EE1FD2B8210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278300511" sldId="298"/>
            <ac:spMk id="6" creationId="{E87D446C-D1D8-7B40-BD39-5795071B6639}"/>
          </ac:spMkLst>
        </pc:spChg>
        <pc:spChg chg="add del">
          <ac:chgData name="oluwatosin oluwadare" userId="666f35bd2f0c5b0b" providerId="LiveId" clId="{5085AEBB-BFEB-2E4B-8820-0A23D02D7FF7}" dt="2020-01-03T05:00:58.091" v="393" actId="26606"/>
          <ac:spMkLst>
            <pc:docMk/>
            <pc:sldMk cId="2278300511" sldId="298"/>
            <ac:spMk id="10" creationId="{559AE206-7EBA-4D33-8BC9-9D8158553F0E}"/>
          </ac:spMkLst>
        </pc:spChg>
        <pc:spChg chg="add del">
          <ac:chgData name="oluwatosin oluwadare" userId="666f35bd2f0c5b0b" providerId="LiveId" clId="{5085AEBB-BFEB-2E4B-8820-0A23D02D7FF7}" dt="2020-01-03T05:00:58.091" v="393" actId="26606"/>
          <ac:spMkLst>
            <pc:docMk/>
            <pc:sldMk cId="2278300511" sldId="298"/>
            <ac:spMk id="12" creationId="{6437D937-A7F1-4011-92B4-328E5BE1B166}"/>
          </ac:spMkLst>
        </pc:spChg>
        <pc:spChg chg="add del">
          <ac:chgData name="oluwatosin oluwadare" userId="666f35bd2f0c5b0b" providerId="LiveId" clId="{5085AEBB-BFEB-2E4B-8820-0A23D02D7FF7}" dt="2020-01-03T05:00:58.091" v="393" actId="26606"/>
          <ac:spMkLst>
            <pc:docMk/>
            <pc:sldMk cId="2278300511" sldId="298"/>
            <ac:spMk id="14" creationId="{B672F332-AF08-46C6-94F0-77684310D7B7}"/>
          </ac:spMkLst>
        </pc:spChg>
        <pc:spChg chg="add del">
          <ac:chgData name="oluwatosin oluwadare" userId="666f35bd2f0c5b0b" providerId="LiveId" clId="{5085AEBB-BFEB-2E4B-8820-0A23D02D7FF7}" dt="2020-01-03T05:00:58.091" v="393" actId="26606"/>
          <ac:spMkLst>
            <pc:docMk/>
            <pc:sldMk cId="2278300511" sldId="298"/>
            <ac:spMk id="16" creationId="{34244EF8-D73A-40E1-BE73-D46E6B4B04ED}"/>
          </ac:spMkLst>
        </pc:spChg>
        <pc:spChg chg="add">
          <ac:chgData name="oluwatosin oluwadare" userId="666f35bd2f0c5b0b" providerId="LiveId" clId="{5085AEBB-BFEB-2E4B-8820-0A23D02D7FF7}" dt="2020-01-03T05:00:58.091" v="393" actId="26606"/>
          <ac:spMkLst>
            <pc:docMk/>
            <pc:sldMk cId="2278300511" sldId="298"/>
            <ac:spMk id="23" creationId="{283A93BD-A469-4D4C-8A1F-5668AE9758E9}"/>
          </ac:spMkLst>
        </pc:spChg>
        <pc:picChg chg="add mod">
          <ac:chgData name="oluwatosin oluwadare" userId="666f35bd2f0c5b0b" providerId="LiveId" clId="{5085AEBB-BFEB-2E4B-8820-0A23D02D7FF7}" dt="2020-01-03T05:00:58.091" v="393" actId="26606"/>
          <ac:picMkLst>
            <pc:docMk/>
            <pc:sldMk cId="2278300511" sldId="298"/>
            <ac:picMk id="5" creationId="{70E27F5F-1FBB-F847-BE1B-F51B0EDFC949}"/>
          </ac:picMkLst>
        </pc:picChg>
        <pc:cxnChg chg="add del">
          <ac:chgData name="oluwatosin oluwadare" userId="666f35bd2f0c5b0b" providerId="LiveId" clId="{5085AEBB-BFEB-2E4B-8820-0A23D02D7FF7}" dt="2020-01-03T05:00:58.091" v="393" actId="26606"/>
          <ac:cxnSpMkLst>
            <pc:docMk/>
            <pc:sldMk cId="2278300511" sldId="298"/>
            <ac:cxnSpMk id="18" creationId="{9E8E38ED-369A-44C2-B635-0BED0E48A6E8}"/>
          </ac:cxnSpMkLst>
        </pc:cxnChg>
      </pc:sldChg>
      <pc:sldChg chg="addSp modSp">
        <pc:chgData name="oluwatosin oluwadare" userId="666f35bd2f0c5b0b" providerId="LiveId" clId="{5085AEBB-BFEB-2E4B-8820-0A23D02D7FF7}" dt="2020-01-22T17:11:18.092" v="1952" actId="255"/>
        <pc:sldMkLst>
          <pc:docMk/>
          <pc:sldMk cId="2934176004" sldId="299"/>
        </pc:sldMkLst>
        <pc:spChg chg="mod">
          <ac:chgData name="oluwatosin oluwadare" userId="666f35bd2f0c5b0b" providerId="LiveId" clId="{5085AEBB-BFEB-2E4B-8820-0A23D02D7FF7}" dt="2020-01-03T04:59:08.496" v="385" actId="166"/>
          <ac:spMkLst>
            <pc:docMk/>
            <pc:sldMk cId="2934176004" sldId="299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03T05:19:20.293" v="583" actId="12"/>
          <ac:spMkLst>
            <pc:docMk/>
            <pc:sldMk cId="2934176004" sldId="299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934176004" sldId="299"/>
            <ac:spMk id="4" creationId="{5EB3EE31-C589-6E4F-8C3F-9F707283DE80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2934176004" sldId="299"/>
            <ac:spMk id="5" creationId="{E15ABE06-4A5C-1741-AC1B-8CB69BFCCFE5}"/>
          </ac:spMkLst>
        </pc:spChg>
        <pc:spChg chg="mod">
          <ac:chgData name="oluwatosin oluwadare" userId="666f35bd2f0c5b0b" providerId="LiveId" clId="{5085AEBB-BFEB-2E4B-8820-0A23D02D7FF7}" dt="2020-01-22T17:11:18.092" v="1952" actId="255"/>
          <ac:spMkLst>
            <pc:docMk/>
            <pc:sldMk cId="2934176004" sldId="299"/>
            <ac:spMk id="10" creationId="{AFFFD40E-898D-4D4E-89E0-2B2B757E8374}"/>
          </ac:spMkLst>
        </pc:spChg>
        <pc:spChg chg="mod">
          <ac:chgData name="oluwatosin oluwadare" userId="666f35bd2f0c5b0b" providerId="LiveId" clId="{5085AEBB-BFEB-2E4B-8820-0A23D02D7FF7}" dt="2020-01-03T04:58:51.496" v="382" actId="2711"/>
          <ac:spMkLst>
            <pc:docMk/>
            <pc:sldMk cId="2934176004" sldId="299"/>
            <ac:spMk id="12" creationId="{8E63CC27-1C86-4653-8866-79C24C5C51FB}"/>
          </ac:spMkLst>
        </pc:spChg>
        <pc:spChg chg="mod">
          <ac:chgData name="oluwatosin oluwadare" userId="666f35bd2f0c5b0b" providerId="LiveId" clId="{5085AEBB-BFEB-2E4B-8820-0A23D02D7FF7}" dt="2020-01-03T04:58:51.496" v="382" actId="2711"/>
          <ac:spMkLst>
            <pc:docMk/>
            <pc:sldMk cId="2934176004" sldId="299"/>
            <ac:spMk id="14" creationId="{3BA62E19-CD42-4C09-B825-844B4943D49D}"/>
          </ac:spMkLst>
        </pc:spChg>
      </pc:sldChg>
      <pc:sldChg chg="addSp modSp">
        <pc:chgData name="oluwatosin oluwadare" userId="666f35bd2f0c5b0b" providerId="LiveId" clId="{5085AEBB-BFEB-2E4B-8820-0A23D02D7FF7}" dt="2020-01-08T00:33:09.975" v="1338"/>
        <pc:sldMkLst>
          <pc:docMk/>
          <pc:sldMk cId="1291235484" sldId="300"/>
        </pc:sldMkLst>
        <pc:spChg chg="mod">
          <ac:chgData name="oluwatosin oluwadare" userId="666f35bd2f0c5b0b" providerId="LiveId" clId="{5085AEBB-BFEB-2E4B-8820-0A23D02D7FF7}" dt="2020-01-03T04:58:44.057" v="381" actId="27636"/>
          <ac:spMkLst>
            <pc:docMk/>
            <pc:sldMk cId="1291235484" sldId="300"/>
            <ac:spMk id="2" creationId="{599847B2-BFE0-0040-81B4-4B2137792091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1291235484" sldId="300"/>
            <ac:spMk id="6" creationId="{E6CEF8B4-CA7A-794E-AF9D-7FBFEED179A1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1291235484" sldId="300"/>
            <ac:spMk id="7" creationId="{69035C1C-2178-8547-93C4-C62C614EFEC2}"/>
          </ac:spMkLst>
        </pc:spChg>
      </pc:sldChg>
      <pc:sldChg chg="addSp modSp add ord">
        <pc:chgData name="oluwatosin oluwadare" userId="666f35bd2f0c5b0b" providerId="LiveId" clId="{5085AEBB-BFEB-2E4B-8820-0A23D02D7FF7}" dt="2020-01-08T00:33:09.975" v="1338"/>
        <pc:sldMkLst>
          <pc:docMk/>
          <pc:sldMk cId="928388674" sldId="301"/>
        </pc:sldMkLst>
        <pc:spChg chg="mod">
          <ac:chgData name="oluwatosin oluwadare" userId="666f35bd2f0c5b0b" providerId="LiveId" clId="{5085AEBB-BFEB-2E4B-8820-0A23D02D7FF7}" dt="2020-01-03T04:29:45.954" v="213" actId="113"/>
          <ac:spMkLst>
            <pc:docMk/>
            <pc:sldMk cId="928388674" sldId="301"/>
            <ac:spMk id="2" creationId="{E1181BAC-4FF9-A949-B76E-A2CAD91A0A27}"/>
          </ac:spMkLst>
        </pc:spChg>
        <pc:spChg chg="mod">
          <ac:chgData name="oluwatosin oluwadare" userId="666f35bd2f0c5b0b" providerId="LiveId" clId="{5085AEBB-BFEB-2E4B-8820-0A23D02D7FF7}" dt="2020-01-03T04:38:45.880" v="320" actId="12"/>
          <ac:spMkLst>
            <pc:docMk/>
            <pc:sldMk cId="928388674" sldId="301"/>
            <ac:spMk id="3" creationId="{5784E93B-9D88-1645-B62D-027B5FC226E5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928388674" sldId="301"/>
            <ac:spMk id="4" creationId="{179D178D-4866-AF4E-9F8B-91102665091E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928388674" sldId="301"/>
            <ac:spMk id="5" creationId="{75844936-609F-BD44-B51B-2388DD74B0C0}"/>
          </ac:spMkLst>
        </pc:spChg>
      </pc:sldChg>
      <pc:sldChg chg="delSp modSp add modTransition">
        <pc:chgData name="oluwatosin oluwadare" userId="666f35bd2f0c5b0b" providerId="LiveId" clId="{5085AEBB-BFEB-2E4B-8820-0A23D02D7FF7}" dt="2020-01-08T00:40:10.225" v="1381" actId="255"/>
        <pc:sldMkLst>
          <pc:docMk/>
          <pc:sldMk cId="3785250460" sldId="744"/>
        </pc:sldMkLst>
        <pc:spChg chg="mod">
          <ac:chgData name="oluwatosin oluwadare" userId="666f35bd2f0c5b0b" providerId="LiveId" clId="{5085AEBB-BFEB-2E4B-8820-0A23D02D7FF7}" dt="2020-01-08T00:31:23.439" v="1326" actId="113"/>
          <ac:spMkLst>
            <pc:docMk/>
            <pc:sldMk cId="3785250460" sldId="744"/>
            <ac:spMk id="31746" creationId="{016AB0AA-7B97-6C48-A4F0-1F4D01C8676A}"/>
          </ac:spMkLst>
        </pc:spChg>
        <pc:spChg chg="mod">
          <ac:chgData name="oluwatosin oluwadare" userId="666f35bd2f0c5b0b" providerId="LiveId" clId="{5085AEBB-BFEB-2E4B-8820-0A23D02D7FF7}" dt="2020-01-08T00:40:10.225" v="1381" actId="255"/>
          <ac:spMkLst>
            <pc:docMk/>
            <pc:sldMk cId="3785250460" sldId="744"/>
            <ac:spMk id="31747" creationId="{310466E2-6375-3848-8FE0-7F9121B3615E}"/>
          </ac:spMkLst>
        </pc:spChg>
        <pc:spChg chg="mod">
          <ac:chgData name="oluwatosin oluwadare" userId="666f35bd2f0c5b0b" providerId="LiveId" clId="{5085AEBB-BFEB-2E4B-8820-0A23D02D7FF7}" dt="2020-01-08T00:31:18.417" v="1325" actId="2711"/>
          <ac:spMkLst>
            <pc:docMk/>
            <pc:sldMk cId="3785250460" sldId="744"/>
            <ac:spMk id="31748" creationId="{4A7F32EA-EB26-364E-B003-135F057A9BD8}"/>
          </ac:spMkLst>
        </pc:spChg>
        <pc:spChg chg="del mod">
          <ac:chgData name="oluwatosin oluwadare" userId="666f35bd2f0c5b0b" providerId="LiveId" clId="{5085AEBB-BFEB-2E4B-8820-0A23D02D7FF7}" dt="2020-01-08T00:32:17.752" v="1337" actId="478"/>
          <ac:spMkLst>
            <pc:docMk/>
            <pc:sldMk cId="3785250460" sldId="744"/>
            <ac:spMk id="31749" creationId="{617DE2D3-8473-6644-8416-7F0F7CFC05B8}"/>
          </ac:spMkLst>
        </pc:spChg>
        <pc:spChg chg="mod">
          <ac:chgData name="oluwatosin oluwadare" userId="666f35bd2f0c5b0b" providerId="LiveId" clId="{5085AEBB-BFEB-2E4B-8820-0A23D02D7FF7}" dt="2020-01-08T00:31:18.417" v="1325" actId="2711"/>
          <ac:spMkLst>
            <pc:docMk/>
            <pc:sldMk cId="3785250460" sldId="744"/>
            <ac:spMk id="31750" creationId="{536082D2-052E-2544-AAC6-94386E31F1A8}"/>
          </ac:spMkLst>
        </pc:spChg>
      </pc:sldChg>
      <pc:sldChg chg="addSp delSp modSp add modTransition">
        <pc:chgData name="oluwatosin oluwadare" userId="666f35bd2f0c5b0b" providerId="LiveId" clId="{5085AEBB-BFEB-2E4B-8820-0A23D02D7FF7}" dt="2020-01-08T00:33:09.975" v="1338"/>
        <pc:sldMkLst>
          <pc:docMk/>
          <pc:sldMk cId="3467839661" sldId="746"/>
        </pc:sldMkLst>
        <pc:spChg chg="mod">
          <ac:chgData name="oluwatosin oluwadare" userId="666f35bd2f0c5b0b" providerId="LiveId" clId="{5085AEBB-BFEB-2E4B-8820-0A23D02D7FF7}" dt="2020-01-03T20:57:39.301" v="630" actId="1076"/>
          <ac:spMkLst>
            <pc:docMk/>
            <pc:sldMk cId="3467839661" sldId="746"/>
            <ac:spMk id="2" creationId="{280226F9-89B9-7547-A3A9-088D34346939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467839661" sldId="746"/>
            <ac:spMk id="3" creationId="{36B7C7DD-4B62-E840-941D-998DCE14CECD}"/>
          </ac:spMkLst>
        </pc:spChg>
        <pc:spChg chg="del mod">
          <ac:chgData name="oluwatosin oluwadare" userId="666f35bd2f0c5b0b" providerId="LiveId" clId="{5085AEBB-BFEB-2E4B-8820-0A23D02D7FF7}" dt="2020-01-03T20:47:51.177" v="589" actId="478"/>
          <ac:spMkLst>
            <pc:docMk/>
            <pc:sldMk cId="3467839661" sldId="746"/>
            <ac:spMk id="4" creationId="{3CE55B7F-D1DC-B04C-B6C5-EA07D4274FE2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467839661" sldId="746"/>
            <ac:spMk id="4" creationId="{FABD526E-E22D-D541-82C0-23CF71C8DCF0}"/>
          </ac:spMkLst>
        </pc:spChg>
        <pc:spChg chg="del">
          <ac:chgData name="oluwatosin oluwadare" userId="666f35bd2f0c5b0b" providerId="LiveId" clId="{5085AEBB-BFEB-2E4B-8820-0A23D02D7FF7}" dt="2020-01-03T20:47:29.490" v="585" actId="478"/>
          <ac:spMkLst>
            <pc:docMk/>
            <pc:sldMk cId="3467839661" sldId="746"/>
            <ac:spMk id="5" creationId="{48D4ECE1-ACF8-D749-A816-E839CF39C4AC}"/>
          </ac:spMkLst>
        </pc:spChg>
        <pc:spChg chg="del mod">
          <ac:chgData name="oluwatosin oluwadare" userId="666f35bd2f0c5b0b" providerId="LiveId" clId="{5085AEBB-BFEB-2E4B-8820-0A23D02D7FF7}" dt="2020-01-03T20:47:44.293" v="588" actId="478"/>
          <ac:spMkLst>
            <pc:docMk/>
            <pc:sldMk cId="3467839661" sldId="746"/>
            <ac:spMk id="6" creationId="{7F15DB18-F6C2-A444-8370-BE96FD4E1C12}"/>
          </ac:spMkLst>
        </pc:spChg>
        <pc:spChg chg="mod">
          <ac:chgData name="oluwatosin oluwadare" userId="666f35bd2f0c5b0b" providerId="LiveId" clId="{5085AEBB-BFEB-2E4B-8820-0A23D02D7FF7}" dt="2020-01-03T20:47:34.307" v="586" actId="2711"/>
          <ac:spMkLst>
            <pc:docMk/>
            <pc:sldMk cId="3467839661" sldId="746"/>
            <ac:spMk id="19463" creationId="{6B2F9FD4-038C-C54A-9E22-12629445E775}"/>
          </ac:spMkLst>
        </pc:spChg>
        <pc:picChg chg="mod">
          <ac:chgData name="oluwatosin oluwadare" userId="666f35bd2f0c5b0b" providerId="LiveId" clId="{5085AEBB-BFEB-2E4B-8820-0A23D02D7FF7}" dt="2020-01-03T20:47:34.307" v="586" actId="2711"/>
          <ac:picMkLst>
            <pc:docMk/>
            <pc:sldMk cId="3467839661" sldId="746"/>
            <ac:picMk id="19461" creationId="{CC2202DB-04B7-7A4D-9449-7D45549A7416}"/>
          </ac:picMkLst>
        </pc:picChg>
        <pc:picChg chg="mod">
          <ac:chgData name="oluwatosin oluwadare" userId="666f35bd2f0c5b0b" providerId="LiveId" clId="{5085AEBB-BFEB-2E4B-8820-0A23D02D7FF7}" dt="2020-01-03T20:57:40.707" v="631" actId="1076"/>
          <ac:picMkLst>
            <pc:docMk/>
            <pc:sldMk cId="3467839661" sldId="746"/>
            <ac:picMk id="19462" creationId="{95DED2B1-5283-F04C-8E63-25DBD492A3CA}"/>
          </ac:picMkLst>
        </pc:picChg>
      </pc:sldChg>
      <pc:sldChg chg="add del modTransition">
        <pc:chgData name="oluwatosin oluwadare" userId="666f35bd2f0c5b0b" providerId="LiveId" clId="{5085AEBB-BFEB-2E4B-8820-0A23D02D7FF7}" dt="2020-01-03T20:54:24.106" v="623" actId="2696"/>
        <pc:sldMkLst>
          <pc:docMk/>
          <pc:sldMk cId="2238017515" sldId="747"/>
        </pc:sldMkLst>
      </pc:sldChg>
      <pc:sldChg chg="add del modTransition">
        <pc:chgData name="oluwatosin oluwadare" userId="666f35bd2f0c5b0b" providerId="LiveId" clId="{5085AEBB-BFEB-2E4B-8820-0A23D02D7FF7}" dt="2020-01-03T20:54:25.607" v="624" actId="2696"/>
        <pc:sldMkLst>
          <pc:docMk/>
          <pc:sldMk cId="479687807" sldId="748"/>
        </pc:sldMkLst>
      </pc:sldChg>
      <pc:sldChg chg="add del modTransition">
        <pc:chgData name="oluwatosin oluwadare" userId="666f35bd2f0c5b0b" providerId="LiveId" clId="{5085AEBB-BFEB-2E4B-8820-0A23D02D7FF7}" dt="2020-01-03T20:54:28.139" v="625" actId="2696"/>
        <pc:sldMkLst>
          <pc:docMk/>
          <pc:sldMk cId="425070892" sldId="752"/>
        </pc:sldMkLst>
      </pc:sldChg>
      <pc:sldChg chg="addSp delSp modSp add mod setBg">
        <pc:chgData name="oluwatosin oluwadare" userId="666f35bd2f0c5b0b" providerId="LiveId" clId="{5085AEBB-BFEB-2E4B-8820-0A23D02D7FF7}" dt="2020-01-08T00:33:09.975" v="1338"/>
        <pc:sldMkLst>
          <pc:docMk/>
          <pc:sldMk cId="469166238" sldId="753"/>
        </pc:sldMkLst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469166238" sldId="753"/>
            <ac:spMk id="2" creationId="{718E8649-ED60-4A46-A823-331149C81600}"/>
          </ac:spMkLst>
        </pc:spChg>
        <pc:spChg chg="del">
          <ac:chgData name="oluwatosin oluwadare" userId="666f35bd2f0c5b0b" providerId="LiveId" clId="{5085AEBB-BFEB-2E4B-8820-0A23D02D7FF7}" dt="2020-01-03T20:49:05.427" v="597" actId="26606"/>
          <ac:spMkLst>
            <pc:docMk/>
            <pc:sldMk cId="469166238" sldId="753"/>
            <ac:spMk id="2" creationId="{E14C4983-F110-4345-ACE6-EC26BFC5AF70}"/>
          </ac:spMkLst>
        </pc:spChg>
        <pc:spChg chg="del mod">
          <ac:chgData name="oluwatosin oluwadare" userId="666f35bd2f0c5b0b" providerId="LiveId" clId="{5085AEBB-BFEB-2E4B-8820-0A23D02D7FF7}" dt="2020-01-03T20:48:57.409" v="593"/>
          <ac:spMkLst>
            <pc:docMk/>
            <pc:sldMk cId="469166238" sldId="753"/>
            <ac:spMk id="3" creationId="{A45F5D23-800F-6F40-9194-FD73516374FF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469166238" sldId="753"/>
            <ac:spMk id="3" creationId="{E74E4A39-A10B-1045-8A2B-C135BF8F634D}"/>
          </ac:spMkLst>
        </pc:spChg>
        <pc:spChg chg="add mod">
          <ac:chgData name="oluwatosin oluwadare" userId="666f35bd2f0c5b0b" providerId="LiveId" clId="{5085AEBB-BFEB-2E4B-8820-0A23D02D7FF7}" dt="2020-01-03T20:49:58.484" v="621" actId="1076"/>
          <ac:spMkLst>
            <pc:docMk/>
            <pc:sldMk cId="469166238" sldId="753"/>
            <ac:spMk id="6" creationId="{BA70701A-B6E5-CE4D-B1ED-00D3B97FD911}"/>
          </ac:spMkLst>
        </pc:spChg>
        <pc:spChg chg="add del">
          <ac:chgData name="oluwatosin oluwadare" userId="666f35bd2f0c5b0b" providerId="LiveId" clId="{5085AEBB-BFEB-2E4B-8820-0A23D02D7FF7}" dt="2020-01-03T20:55:18.315" v="627"/>
          <ac:spMkLst>
            <pc:docMk/>
            <pc:sldMk cId="469166238" sldId="753"/>
            <ac:spMk id="7" creationId="{BC22F5F5-7E67-134A-8499-FD4F7528F697}"/>
          </ac:spMkLst>
        </pc:spChg>
        <pc:picChg chg="add mod">
          <ac:chgData name="oluwatosin oluwadare" userId="666f35bd2f0c5b0b" providerId="LiveId" clId="{5085AEBB-BFEB-2E4B-8820-0A23D02D7FF7}" dt="2020-01-03T20:50:00.137" v="622" actId="1076"/>
          <ac:picMkLst>
            <pc:docMk/>
            <pc:sldMk cId="469166238" sldId="753"/>
            <ac:picMk id="5" creationId="{B877C34A-403C-DF43-B0B8-3CC4DC406B1F}"/>
          </ac:picMkLst>
        </pc:picChg>
      </pc:sldChg>
      <pc:sldChg chg="addSp modSp add modAnim">
        <pc:chgData name="oluwatosin oluwadare" userId="666f35bd2f0c5b0b" providerId="LiveId" clId="{5085AEBB-BFEB-2E4B-8820-0A23D02D7FF7}" dt="2020-01-08T00:33:09.975" v="1338"/>
        <pc:sldMkLst>
          <pc:docMk/>
          <pc:sldMk cId="3741722642" sldId="754"/>
        </pc:sldMkLst>
        <pc:spChg chg="mod">
          <ac:chgData name="oluwatosin oluwadare" userId="666f35bd2f0c5b0b" providerId="LiveId" clId="{5085AEBB-BFEB-2E4B-8820-0A23D02D7FF7}" dt="2020-01-03T21:00:59.709" v="659" actId="20577"/>
          <ac:spMkLst>
            <pc:docMk/>
            <pc:sldMk cId="3741722642" sldId="754"/>
            <ac:spMk id="2" creationId="{A583DDBD-F0FF-9E43-9189-0E13831A758B}"/>
          </ac:spMkLst>
        </pc:spChg>
        <pc:spChg chg="mod">
          <ac:chgData name="oluwatosin oluwadare" userId="666f35bd2f0c5b0b" providerId="LiveId" clId="{5085AEBB-BFEB-2E4B-8820-0A23D02D7FF7}" dt="2020-01-03T21:20:11.618" v="927" actId="113"/>
          <ac:spMkLst>
            <pc:docMk/>
            <pc:sldMk cId="3741722642" sldId="754"/>
            <ac:spMk id="3" creationId="{2D517F8E-FC6F-4041-8795-523C632B6759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741722642" sldId="754"/>
            <ac:spMk id="4" creationId="{2FF72E2D-6DB8-CB4C-AFF6-7A7E56D1555D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3741722642" sldId="754"/>
            <ac:spMk id="5" creationId="{55714863-CB88-5349-9992-6412759FCDD9}"/>
          </ac:spMkLst>
        </pc:spChg>
      </pc:sldChg>
      <pc:sldChg chg="addSp delSp modSp add">
        <pc:chgData name="oluwatosin oluwadare" userId="666f35bd2f0c5b0b" providerId="LiveId" clId="{5085AEBB-BFEB-2E4B-8820-0A23D02D7FF7}" dt="2020-01-08T00:33:09.975" v="1338"/>
        <pc:sldMkLst>
          <pc:docMk/>
          <pc:sldMk cId="4004713051" sldId="755"/>
        </pc:sldMkLst>
        <pc:spChg chg="add del mod">
          <ac:chgData name="oluwatosin oluwadare" userId="666f35bd2f0c5b0b" providerId="LiveId" clId="{5085AEBB-BFEB-2E4B-8820-0A23D02D7FF7}" dt="2020-01-03T22:23:26.722" v="962" actId="113"/>
          <ac:spMkLst>
            <pc:docMk/>
            <pc:sldMk cId="4004713051" sldId="755"/>
            <ac:spMk id="2" creationId="{59132AC3-BD74-A147-9B86-D69B34BD098B}"/>
          </ac:spMkLst>
        </pc:spChg>
        <pc:spChg chg="mod">
          <ac:chgData name="oluwatosin oluwadare" userId="666f35bd2f0c5b0b" providerId="LiveId" clId="{5085AEBB-BFEB-2E4B-8820-0A23D02D7FF7}" dt="2020-01-04T01:21:26.631" v="1312" actId="1076"/>
          <ac:spMkLst>
            <pc:docMk/>
            <pc:sldMk cId="4004713051" sldId="755"/>
            <ac:spMk id="3" creationId="{724DDB56-ADFE-1346-966E-47BCB17EF4F3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4004713051" sldId="755"/>
            <ac:spMk id="4" creationId="{BBD28EAA-7FE7-BC41-8173-4F5AF8146E1C}"/>
          </ac:spMkLst>
        </pc:spChg>
        <pc:spChg chg="add mod">
          <ac:chgData name="oluwatosin oluwadare" userId="666f35bd2f0c5b0b" providerId="LiveId" clId="{5085AEBB-BFEB-2E4B-8820-0A23D02D7FF7}" dt="2020-01-08T00:33:09.975" v="1338"/>
          <ac:spMkLst>
            <pc:docMk/>
            <pc:sldMk cId="4004713051" sldId="755"/>
            <ac:spMk id="5" creationId="{4D8B6D17-89CC-F148-A4D5-CA9D6FAEC638}"/>
          </ac:spMkLst>
        </pc:spChg>
        <pc:spChg chg="add del mod">
          <ac:chgData name="oluwatosin oluwadare" userId="666f35bd2f0c5b0b" providerId="LiveId" clId="{5085AEBB-BFEB-2E4B-8820-0A23D02D7FF7}" dt="2020-01-03T22:23:10.536" v="945"/>
          <ac:spMkLst>
            <pc:docMk/>
            <pc:sldMk cId="4004713051" sldId="755"/>
            <ac:spMk id="5" creationId="{5BC6E916-214A-8748-A822-12D46037C875}"/>
          </ac:spMkLst>
        </pc:spChg>
        <pc:graphicFrameChg chg="add mod modGraphic">
          <ac:chgData name="oluwatosin oluwadare" userId="666f35bd2f0c5b0b" providerId="LiveId" clId="{5085AEBB-BFEB-2E4B-8820-0A23D02D7FF7}" dt="2020-01-04T01:54:11.798" v="1317" actId="14734"/>
          <ac:graphicFrameMkLst>
            <pc:docMk/>
            <pc:sldMk cId="4004713051" sldId="755"/>
            <ac:graphicFrameMk id="6" creationId="{69B0B874-89BA-7241-8811-26AF7EFE75A9}"/>
          </ac:graphicFrameMkLst>
        </pc:graphicFrameChg>
        <pc:picChg chg="add del mod">
          <ac:chgData name="oluwatosin oluwadare" userId="666f35bd2f0c5b0b" providerId="LiveId" clId="{5085AEBB-BFEB-2E4B-8820-0A23D02D7FF7}" dt="2020-01-03T22:23:11.236" v="946"/>
          <ac:picMkLst>
            <pc:docMk/>
            <pc:sldMk cId="4004713051" sldId="755"/>
            <ac:picMk id="4" creationId="{9D535D1B-279A-0546-87E4-E89F599732A8}"/>
          </ac:picMkLst>
        </pc:picChg>
      </pc:sldChg>
      <pc:sldChg chg="addSp delSp modSp add mod setBg modAnim">
        <pc:chgData name="oluwatosin oluwadare" userId="666f35bd2f0c5b0b" providerId="LiveId" clId="{5085AEBB-BFEB-2E4B-8820-0A23D02D7FF7}" dt="2020-01-22T17:27:55.376" v="2109"/>
        <pc:sldMkLst>
          <pc:docMk/>
          <pc:sldMk cId="3647731965" sldId="756"/>
        </pc:sldMkLst>
        <pc:spChg chg="mod">
          <ac:chgData name="oluwatosin oluwadare" userId="666f35bd2f0c5b0b" providerId="LiveId" clId="{5085AEBB-BFEB-2E4B-8820-0A23D02D7FF7}" dt="2020-01-22T17:13:44.024" v="1962" actId="26606"/>
          <ac:spMkLst>
            <pc:docMk/>
            <pc:sldMk cId="3647731965" sldId="756"/>
            <ac:spMk id="2" creationId="{7A79F847-8A87-0446-813D-357D048E8373}"/>
          </ac:spMkLst>
        </pc:spChg>
        <pc:spChg chg="del mod">
          <ac:chgData name="oluwatosin oluwadare" userId="666f35bd2f0c5b0b" providerId="LiveId" clId="{5085AEBB-BFEB-2E4B-8820-0A23D02D7FF7}" dt="2020-01-22T17:13:44.024" v="1962" actId="26606"/>
          <ac:spMkLst>
            <pc:docMk/>
            <pc:sldMk cId="3647731965" sldId="756"/>
            <ac:spMk id="3" creationId="{2F86A20C-A0E3-8B4C-B009-9575550EB27D}"/>
          </ac:spMkLst>
        </pc:spChg>
        <pc:spChg chg="mod">
          <ac:chgData name="oluwatosin oluwadare" userId="666f35bd2f0c5b0b" providerId="LiveId" clId="{5085AEBB-BFEB-2E4B-8820-0A23D02D7FF7}" dt="2020-01-22T17:13:44.024" v="1962" actId="26606"/>
          <ac:spMkLst>
            <pc:docMk/>
            <pc:sldMk cId="3647731965" sldId="756"/>
            <ac:spMk id="4" creationId="{9CFBD02B-A0AC-DA4D-A963-468A3D2349DA}"/>
          </ac:spMkLst>
        </pc:spChg>
        <pc:spChg chg="mod">
          <ac:chgData name="oluwatosin oluwadare" userId="666f35bd2f0c5b0b" providerId="LiveId" clId="{5085AEBB-BFEB-2E4B-8820-0A23D02D7FF7}" dt="2020-01-22T17:13:44.024" v="1962" actId="26606"/>
          <ac:spMkLst>
            <pc:docMk/>
            <pc:sldMk cId="3647731965" sldId="756"/>
            <ac:spMk id="5" creationId="{CA73E469-E0AE-CC4C-85D7-61C3C258D22A}"/>
          </ac:spMkLst>
        </pc:spChg>
        <pc:spChg chg="add">
          <ac:chgData name="oluwatosin oluwadare" userId="666f35bd2f0c5b0b" providerId="LiveId" clId="{5085AEBB-BFEB-2E4B-8820-0A23D02D7FF7}" dt="2020-01-22T17:13:44.024" v="1962" actId="26606"/>
          <ac:spMkLst>
            <pc:docMk/>
            <pc:sldMk cId="3647731965" sldId="756"/>
            <ac:spMk id="12" creationId="{46C2E80F-49A6-4372-B103-219D417A55ED}"/>
          </ac:spMkLst>
        </pc:spChg>
        <pc:graphicFrameChg chg="add mod">
          <ac:chgData name="oluwatosin oluwadare" userId="666f35bd2f0c5b0b" providerId="LiveId" clId="{5085AEBB-BFEB-2E4B-8820-0A23D02D7FF7}" dt="2020-01-22T17:20:03.993" v="2098"/>
          <ac:graphicFrameMkLst>
            <pc:docMk/>
            <pc:sldMk cId="3647731965" sldId="756"/>
            <ac:graphicFrameMk id="7" creationId="{284CF262-4A10-41DD-B415-8AC8EDF6077F}"/>
          </ac:graphicFrameMkLst>
        </pc:graphicFrameChg>
      </pc:sldChg>
      <pc:sldChg chg="modSp add del">
        <pc:chgData name="oluwatosin oluwadare" userId="666f35bd2f0c5b0b" providerId="LiveId" clId="{5085AEBB-BFEB-2E4B-8820-0A23D02D7FF7}" dt="2020-01-22T16:24:24.032" v="1806" actId="2696"/>
        <pc:sldMkLst>
          <pc:docMk/>
          <pc:sldMk cId="3985816628" sldId="756"/>
        </pc:sldMkLst>
        <pc:spChg chg="mod">
          <ac:chgData name="oluwatosin oluwadare" userId="666f35bd2f0c5b0b" providerId="LiveId" clId="{5085AEBB-BFEB-2E4B-8820-0A23D02D7FF7}" dt="2020-01-22T16:04:41.254" v="1482" actId="113"/>
          <ac:spMkLst>
            <pc:docMk/>
            <pc:sldMk cId="3985816628" sldId="756"/>
            <ac:spMk id="2" creationId="{7A79F847-8A87-0446-813D-357D048E8373}"/>
          </ac:spMkLst>
        </pc:spChg>
        <pc:spChg chg="mod">
          <ac:chgData name="oluwatosin oluwadare" userId="666f35bd2f0c5b0b" providerId="LiveId" clId="{5085AEBB-BFEB-2E4B-8820-0A23D02D7FF7}" dt="2020-01-22T16:23:49.334" v="1805" actId="20577"/>
          <ac:spMkLst>
            <pc:docMk/>
            <pc:sldMk cId="3985816628" sldId="756"/>
            <ac:spMk id="3" creationId="{2F86A20C-A0E3-8B4C-B009-9575550EB27D}"/>
          </ac:spMkLst>
        </pc:spChg>
      </pc:sldChg>
      <pc:sldChg chg="addSp modSp add mod setBg modAnim setClrOvrMap">
        <pc:chgData name="oluwatosin oluwadare" userId="666f35bd2f0c5b0b" providerId="LiveId" clId="{5085AEBB-BFEB-2E4B-8820-0A23D02D7FF7}" dt="2020-01-22T17:28:07.968" v="2110"/>
        <pc:sldMkLst>
          <pc:docMk/>
          <pc:sldMk cId="2175854139" sldId="757"/>
        </pc:sldMkLst>
        <pc:spChg chg="mod">
          <ac:chgData name="oluwatosin oluwadare" userId="666f35bd2f0c5b0b" providerId="LiveId" clId="{5085AEBB-BFEB-2E4B-8820-0A23D02D7FF7}" dt="2020-01-22T17:12:01.354" v="1960" actId="26606"/>
          <ac:spMkLst>
            <pc:docMk/>
            <pc:sldMk cId="2175854139" sldId="757"/>
            <ac:spMk id="2" creationId="{94D5371E-1CEF-3646-8A97-1D2782833B45}"/>
          </ac:spMkLst>
        </pc:spChg>
        <pc:spChg chg="mod">
          <ac:chgData name="oluwatosin oluwadare" userId="666f35bd2f0c5b0b" providerId="LiveId" clId="{5085AEBB-BFEB-2E4B-8820-0A23D02D7FF7}" dt="2020-01-22T17:12:01.354" v="1960" actId="26606"/>
          <ac:spMkLst>
            <pc:docMk/>
            <pc:sldMk cId="2175854139" sldId="757"/>
            <ac:spMk id="3" creationId="{78906948-4815-344F-AC90-B71361F29ABE}"/>
          </ac:spMkLst>
        </pc:spChg>
        <pc:spChg chg="mod">
          <ac:chgData name="oluwatosin oluwadare" userId="666f35bd2f0c5b0b" providerId="LiveId" clId="{5085AEBB-BFEB-2E4B-8820-0A23D02D7FF7}" dt="2020-01-22T17:12:01.354" v="1960" actId="26606"/>
          <ac:spMkLst>
            <pc:docMk/>
            <pc:sldMk cId="2175854139" sldId="757"/>
            <ac:spMk id="4" creationId="{36FB9E18-87F2-184D-A753-2D3F7787C59E}"/>
          </ac:spMkLst>
        </pc:spChg>
        <pc:spChg chg="mod">
          <ac:chgData name="oluwatosin oluwadare" userId="666f35bd2f0c5b0b" providerId="LiveId" clId="{5085AEBB-BFEB-2E4B-8820-0A23D02D7FF7}" dt="2020-01-22T17:12:01.354" v="1960" actId="26606"/>
          <ac:spMkLst>
            <pc:docMk/>
            <pc:sldMk cId="2175854139" sldId="757"/>
            <ac:spMk id="5" creationId="{A45C04ED-9E89-4945-859C-92263ABEB01F}"/>
          </ac:spMkLst>
        </pc:spChg>
        <pc:spChg chg="add mod">
          <ac:chgData name="oluwatosin oluwadare" userId="666f35bd2f0c5b0b" providerId="LiveId" clId="{5085AEBB-BFEB-2E4B-8820-0A23D02D7FF7}" dt="2020-01-22T17:12:16.274" v="1961" actId="1076"/>
          <ac:spMkLst>
            <pc:docMk/>
            <pc:sldMk cId="2175854139" sldId="757"/>
            <ac:spMk id="6" creationId="{7CEFDFD3-BF24-B347-A84E-36C89049B488}"/>
          </ac:spMkLst>
        </pc:spChg>
        <pc:spChg chg="add">
          <ac:chgData name="oluwatosin oluwadare" userId="666f35bd2f0c5b0b" providerId="LiveId" clId="{5085AEBB-BFEB-2E4B-8820-0A23D02D7FF7}" dt="2020-01-22T17:12:01.354" v="1960" actId="26606"/>
          <ac:spMkLst>
            <pc:docMk/>
            <pc:sldMk cId="2175854139" sldId="757"/>
            <ac:spMk id="13" creationId="{B0792D4F-247E-46FE-85FC-881DEFA41D94}"/>
          </ac:spMkLst>
        </pc:spChg>
        <pc:spChg chg="add">
          <ac:chgData name="oluwatosin oluwadare" userId="666f35bd2f0c5b0b" providerId="LiveId" clId="{5085AEBB-BFEB-2E4B-8820-0A23D02D7FF7}" dt="2020-01-22T17:12:01.354" v="1960" actId="26606"/>
          <ac:spMkLst>
            <pc:docMk/>
            <pc:sldMk cId="2175854139" sldId="757"/>
            <ac:spMk id="15" creationId="{FA3CD3A3-D3C1-4567-BEC0-3A50E9A3A630}"/>
          </ac:spMkLst>
        </pc:spChg>
        <pc:picChg chg="add mod ord">
          <ac:chgData name="oluwatosin oluwadare" userId="666f35bd2f0c5b0b" providerId="LiveId" clId="{5085AEBB-BFEB-2E4B-8820-0A23D02D7FF7}" dt="2020-01-22T17:12:01.354" v="1960" actId="26606"/>
          <ac:picMkLst>
            <pc:docMk/>
            <pc:sldMk cId="2175854139" sldId="757"/>
            <ac:picMk id="8" creationId="{EE08CAB6-03C8-CC46-A2F7-6E70D0E80558}"/>
          </ac:picMkLst>
        </pc:picChg>
        <pc:cxnChg chg="add">
          <ac:chgData name="oluwatosin oluwadare" userId="666f35bd2f0c5b0b" providerId="LiveId" clId="{5085AEBB-BFEB-2E4B-8820-0A23D02D7FF7}" dt="2020-01-22T17:12:01.354" v="1960" actId="26606"/>
          <ac:cxnSpMkLst>
            <pc:docMk/>
            <pc:sldMk cId="2175854139" sldId="757"/>
            <ac:cxnSpMk id="17" creationId="{B56D13EF-D431-4D0F-BFFC-1B5A686FF9BD}"/>
          </ac:cxnSpMkLst>
        </pc:cxnChg>
      </pc:sldChg>
      <pc:sldChg chg="modSp add">
        <pc:chgData name="oluwatosin oluwadare" userId="666f35bd2f0c5b0b" providerId="LiveId" clId="{5085AEBB-BFEB-2E4B-8820-0A23D02D7FF7}" dt="2020-01-22T17:20:39.304" v="2104" actId="122"/>
        <pc:sldMkLst>
          <pc:docMk/>
          <pc:sldMk cId="1755206771" sldId="758"/>
        </pc:sldMkLst>
        <pc:spChg chg="mod">
          <ac:chgData name="oluwatosin oluwadare" userId="666f35bd2f0c5b0b" providerId="LiveId" clId="{5085AEBB-BFEB-2E4B-8820-0A23D02D7FF7}" dt="2020-01-22T17:20:39.304" v="2104" actId="122"/>
          <ac:spMkLst>
            <pc:docMk/>
            <pc:sldMk cId="1755206771" sldId="758"/>
            <ac:spMk id="2" creationId="{A1403A69-80DC-C047-A41F-C42637AC05A3}"/>
          </ac:spMkLst>
        </pc:spChg>
        <pc:spChg chg="mod">
          <ac:chgData name="oluwatosin oluwadare" userId="666f35bd2f0c5b0b" providerId="LiveId" clId="{5085AEBB-BFEB-2E4B-8820-0A23D02D7FF7}" dt="2020-01-22T17:17:40.128" v="2093" actId="2711"/>
          <ac:spMkLst>
            <pc:docMk/>
            <pc:sldMk cId="1755206771" sldId="758"/>
            <ac:spMk id="3" creationId="{3B953D51-1E18-0A4C-8840-AE57D0CCC41D}"/>
          </ac:spMkLst>
        </pc:spChg>
      </pc:sldChg>
      <pc:sldChg chg="addSp delSp modSp add del">
        <pc:chgData name="oluwatosin oluwadare" userId="666f35bd2f0c5b0b" providerId="LiveId" clId="{5085AEBB-BFEB-2E4B-8820-0A23D02D7FF7}" dt="2020-01-22T17:44:08.998" v="2132" actId="2696"/>
        <pc:sldMkLst>
          <pc:docMk/>
          <pc:sldMk cId="3967697961" sldId="759"/>
        </pc:sldMkLst>
        <pc:spChg chg="del">
          <ac:chgData name="oluwatosin oluwadare" userId="666f35bd2f0c5b0b" providerId="LiveId" clId="{5085AEBB-BFEB-2E4B-8820-0A23D02D7FF7}" dt="2020-01-22T17:43:44.063" v="2127"/>
          <ac:spMkLst>
            <pc:docMk/>
            <pc:sldMk cId="3967697961" sldId="759"/>
            <ac:spMk id="3" creationId="{60016700-2EBF-3B49-A38F-C8217DCE919C}"/>
          </ac:spMkLst>
        </pc:spChg>
        <pc:picChg chg="add mod">
          <ac:chgData name="oluwatosin oluwadare" userId="666f35bd2f0c5b0b" providerId="LiveId" clId="{5085AEBB-BFEB-2E4B-8820-0A23D02D7FF7}" dt="2020-01-22T17:43:49.365" v="2131" actId="1076"/>
          <ac:picMkLst>
            <pc:docMk/>
            <pc:sldMk cId="3967697961" sldId="759"/>
            <ac:picMk id="7" creationId="{85B6A709-88F4-3C40-AEAC-7E507BB1530A}"/>
          </ac:picMkLst>
        </pc:picChg>
      </pc:sldChg>
      <pc:sldMasterChg chg="modSldLayout">
        <pc:chgData name="oluwatosin oluwadare" userId="666f35bd2f0c5b0b" providerId="LiveId" clId="{5085AEBB-BFEB-2E4B-8820-0A23D02D7FF7}" dt="2020-01-08T00:37:21.081" v="1366" actId="207"/>
        <pc:sldMasterMkLst>
          <pc:docMk/>
          <pc:sldMasterMk cId="3157474764" sldId="2147483709"/>
        </pc:sldMasterMkLst>
        <pc:sldLayoutChg chg="modSp">
          <pc:chgData name="oluwatosin oluwadare" userId="666f35bd2f0c5b0b" providerId="LiveId" clId="{5085AEBB-BFEB-2E4B-8820-0A23D02D7FF7}" dt="2020-01-08T00:37:21.081" v="1366" actId="207"/>
          <pc:sldLayoutMkLst>
            <pc:docMk/>
            <pc:sldMasterMk cId="3157474764" sldId="2147483709"/>
            <pc:sldLayoutMk cId="4078924794" sldId="2147483711"/>
          </pc:sldLayoutMkLst>
          <pc:spChg chg="mod">
            <ac:chgData name="oluwatosin oluwadare" userId="666f35bd2f0c5b0b" providerId="LiveId" clId="{5085AEBB-BFEB-2E4B-8820-0A23D02D7FF7}" dt="2020-01-08T00:37:11.902" v="1364" actId="2711"/>
            <ac:spMkLst>
              <pc:docMk/>
              <pc:sldMasterMk cId="3157474764" sldId="2147483709"/>
              <pc:sldLayoutMk cId="4078924794" sldId="2147483711"/>
              <ac:spMk id="4" creationId="{4446C327-BA50-BF4A-B0F3-5A48D171C549}"/>
            </ac:spMkLst>
          </pc:spChg>
          <pc:spChg chg="mod">
            <ac:chgData name="oluwatosin oluwadare" userId="666f35bd2f0c5b0b" providerId="LiveId" clId="{5085AEBB-BFEB-2E4B-8820-0A23D02D7FF7}" dt="2020-01-08T00:37:21.081" v="1366" actId="207"/>
            <ac:spMkLst>
              <pc:docMk/>
              <pc:sldMasterMk cId="3157474764" sldId="2147483709"/>
              <pc:sldLayoutMk cId="4078924794" sldId="2147483711"/>
              <ac:spMk id="6" creationId="{E084C09E-BB4A-114C-9316-6488CB5404D8}"/>
            </ac:spMkLst>
          </pc:spChg>
        </pc:sldLayoutChg>
      </pc:sldMasterChg>
    </pc:docChg>
  </pc:docChgLst>
  <pc:docChgLst>
    <pc:chgData name="oluwatosin oluwadare" userId="666f35bd2f0c5b0b" providerId="Windows Live" clId="Web-{F7510140-89F1-4ABB-B754-2F15EDEF5FB0}"/>
    <pc:docChg chg="modSld">
      <pc:chgData name="oluwatosin oluwadare" userId="666f35bd2f0c5b0b" providerId="Windows Live" clId="Web-{F7510140-89F1-4ABB-B754-2F15EDEF5FB0}" dt="2024-08-26T19:19:55.533" v="2" actId="20577"/>
      <pc:docMkLst>
        <pc:docMk/>
      </pc:docMkLst>
      <pc:sldChg chg="modSp">
        <pc:chgData name="oluwatosin oluwadare" userId="666f35bd2f0c5b0b" providerId="Windows Live" clId="Web-{F7510140-89F1-4ABB-B754-2F15EDEF5FB0}" dt="2024-08-26T19:19:55.533" v="2" actId="20577"/>
        <pc:sldMkLst>
          <pc:docMk/>
          <pc:sldMk cId="1661080511" sldId="284"/>
        </pc:sldMkLst>
        <pc:spChg chg="mod">
          <ac:chgData name="oluwatosin oluwadare" userId="666f35bd2f0c5b0b" providerId="Windows Live" clId="Web-{F7510140-89F1-4ABB-B754-2F15EDEF5FB0}" dt="2024-08-26T19:19:55.533" v="2" actId="20577"/>
          <ac:spMkLst>
            <pc:docMk/>
            <pc:sldMk cId="1661080511" sldId="284"/>
            <ac:spMk id="3" creationId="{5784E93B-9D88-1645-B62D-027B5FC226E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DEBCA-62AC-4488-9360-ABD8E2B87D3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A471C62-9000-4832-B753-D15EA8E5F19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0" dirty="0">
              <a:latin typeface="Arial"/>
              <a:cs typeface="Arial"/>
            </a:rPr>
            <a:t>© DR. Oluwatosin Oluwadare, 2024</a:t>
          </a:r>
        </a:p>
      </dgm:t>
    </dgm:pt>
    <dgm:pt modelId="{BB0BEDCC-DC52-4E8C-9913-F76C7DB8BC3F}" type="parTrans" cxnId="{F1E21286-FF3E-44DD-96CF-5FC3690B1DE8}">
      <dgm:prSet/>
      <dgm:spPr/>
      <dgm:t>
        <a:bodyPr/>
        <a:lstStyle/>
        <a:p>
          <a:endParaRPr lang="en-US"/>
        </a:p>
      </dgm:t>
    </dgm:pt>
    <dgm:pt modelId="{CA6CE3DB-CA7C-4650-8720-C031EBE21BB6}" type="sibTrans" cxnId="{F1E21286-FF3E-44DD-96CF-5FC3690B1DE8}">
      <dgm:prSet/>
      <dgm:spPr/>
      <dgm:t>
        <a:bodyPr/>
        <a:lstStyle/>
        <a:p>
          <a:endParaRPr lang="en-US"/>
        </a:p>
      </dgm:t>
    </dgm:pt>
    <dgm:pt modelId="{CC96D999-4E58-4309-9DFB-A22AC6AA7C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-150" dirty="0">
              <a:latin typeface="Arial"/>
              <a:cs typeface="Arial"/>
            </a:rPr>
            <a:t>Department of Computer Science , University of Colorado, Colorado springs.</a:t>
          </a:r>
        </a:p>
      </dgm:t>
    </dgm:pt>
    <dgm:pt modelId="{3358317E-4559-4A43-80EF-DAF852135316}" type="parTrans" cxnId="{644D7411-D607-44A8-9A4D-6CE8CF592F35}">
      <dgm:prSet/>
      <dgm:spPr/>
      <dgm:t>
        <a:bodyPr/>
        <a:lstStyle/>
        <a:p>
          <a:endParaRPr lang="en-US"/>
        </a:p>
      </dgm:t>
    </dgm:pt>
    <dgm:pt modelId="{41846E14-A591-4CB9-933B-CEC9E5718E39}" type="sibTrans" cxnId="{644D7411-D607-44A8-9A4D-6CE8CF592F35}">
      <dgm:prSet/>
      <dgm:spPr/>
      <dgm:t>
        <a:bodyPr/>
        <a:lstStyle/>
        <a:p>
          <a:endParaRPr lang="en-US"/>
        </a:p>
      </dgm:t>
    </dgm:pt>
    <dgm:pt modelId="{BB9D3025-E866-451C-942F-9C0BED3917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/>
              <a:cs typeface="Arial"/>
            </a:rPr>
            <a:t>CS 4434/5434 and dase 4435 </a:t>
          </a:r>
        </a:p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Data Mining, </a:t>
          </a:r>
        </a:p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/>
              <a:cs typeface="Arial"/>
            </a:rPr>
            <a:t>FALL  2024</a:t>
          </a:r>
        </a:p>
        <a:p>
          <a:pPr>
            <a:lnSpc>
              <a:spcPct val="100000"/>
            </a:lnSpc>
            <a:defRPr cap="all"/>
          </a:pPr>
          <a:endParaRPr lang="en-US" sz="1700" spc="-1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A78A9-066A-47C0-AE42-61404BD5B012}" type="sibTrans" cxnId="{836D14C7-40F6-4AE5-8242-14815773041E}">
      <dgm:prSet/>
      <dgm:spPr/>
      <dgm:t>
        <a:bodyPr/>
        <a:lstStyle/>
        <a:p>
          <a:endParaRPr lang="en-US"/>
        </a:p>
      </dgm:t>
    </dgm:pt>
    <dgm:pt modelId="{980A19DD-8E5B-4A9F-A897-3AFFE3218E52}" type="parTrans" cxnId="{836D14C7-40F6-4AE5-8242-14815773041E}">
      <dgm:prSet/>
      <dgm:spPr/>
      <dgm:t>
        <a:bodyPr/>
        <a:lstStyle/>
        <a:p>
          <a:endParaRPr lang="en-US"/>
        </a:p>
      </dgm:t>
    </dgm:pt>
    <dgm:pt modelId="{72339900-88AC-4E19-AACF-B2858AE535C5}" type="pres">
      <dgm:prSet presAssocID="{E39DEBCA-62AC-4488-9360-ABD8E2B87D3D}" presName="root" presStyleCnt="0">
        <dgm:presLayoutVars>
          <dgm:dir/>
          <dgm:resizeHandles val="exact"/>
        </dgm:presLayoutVars>
      </dgm:prSet>
      <dgm:spPr/>
    </dgm:pt>
    <dgm:pt modelId="{97A1FE48-D98D-45B3-9450-ECFD96956776}" type="pres">
      <dgm:prSet presAssocID="{CC96D999-4E58-4309-9DFB-A22AC6AA7CAB}" presName="compNode" presStyleCnt="0"/>
      <dgm:spPr/>
    </dgm:pt>
    <dgm:pt modelId="{2F750363-0F17-47B3-9504-A4C5DFA30F49}" type="pres">
      <dgm:prSet presAssocID="{CC96D999-4E58-4309-9DFB-A22AC6AA7CAB}" presName="iconBgRect" presStyleLbl="bgShp" presStyleIdx="0" presStyleCnt="3" custScaleX="130634" custScaleY="127461"/>
      <dgm:spPr/>
    </dgm:pt>
    <dgm:pt modelId="{BF49EA39-AF6E-4969-BF28-3612811F2D5C}" type="pres">
      <dgm:prSet presAssocID="{CC96D999-4E58-4309-9DFB-A22AC6AA7CAB}" presName="iconRect" presStyleLbl="node1" presStyleIdx="0" presStyleCnt="3" custScaleX="159371" custScaleY="159512" custLinFactNeighborX="-45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CEC601E-2D75-4F46-92B3-5D337C37FF23}" type="pres">
      <dgm:prSet presAssocID="{CC96D999-4E58-4309-9DFB-A22AC6AA7CAB}" presName="spaceRect" presStyleCnt="0"/>
      <dgm:spPr/>
    </dgm:pt>
    <dgm:pt modelId="{82BE3921-C2E2-4E85-94B2-92AE682D2401}" type="pres">
      <dgm:prSet presAssocID="{CC96D999-4E58-4309-9DFB-A22AC6AA7CAB}" presName="textRect" presStyleLbl="revTx" presStyleIdx="0" presStyleCnt="3" custScaleX="162429">
        <dgm:presLayoutVars>
          <dgm:chMax val="1"/>
          <dgm:chPref val="1"/>
        </dgm:presLayoutVars>
      </dgm:prSet>
      <dgm:spPr/>
    </dgm:pt>
    <dgm:pt modelId="{76C938CC-835B-4C70-8877-161BC8EFA46C}" type="pres">
      <dgm:prSet presAssocID="{41846E14-A591-4CB9-933B-CEC9E5718E39}" presName="sibTrans" presStyleCnt="0"/>
      <dgm:spPr/>
    </dgm:pt>
    <dgm:pt modelId="{C70EB42F-EDB8-477B-8619-4AC5DFFAA7A1}" type="pres">
      <dgm:prSet presAssocID="{BB9D3025-E866-451C-942F-9C0BED3917E6}" presName="compNode" presStyleCnt="0"/>
      <dgm:spPr/>
    </dgm:pt>
    <dgm:pt modelId="{5B5CFCD8-B10E-4D4A-9442-1A33636D862B}" type="pres">
      <dgm:prSet presAssocID="{BB9D3025-E866-451C-942F-9C0BED3917E6}" presName="iconBgRect" presStyleLbl="bgShp" presStyleIdx="1" presStyleCnt="3" custScaleX="127559" custScaleY="127461" custLinFactNeighborX="-23640"/>
      <dgm:spPr/>
    </dgm:pt>
    <dgm:pt modelId="{32A49BA8-468B-4222-A72F-98624B81F5F5}" type="pres">
      <dgm:prSet presAssocID="{BB9D3025-E866-451C-942F-9C0BED3917E6}" presName="iconRect" presStyleLbl="node1" presStyleIdx="1" presStyleCnt="3" custScaleX="132228" custScaleY="128839" custLinFactNeighborX="-37244" custLinFactNeighborY="19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BC11BF0-CD4D-4DA9-89E7-56A272DFC79D}" type="pres">
      <dgm:prSet presAssocID="{BB9D3025-E866-451C-942F-9C0BED3917E6}" presName="spaceRect" presStyleCnt="0"/>
      <dgm:spPr/>
    </dgm:pt>
    <dgm:pt modelId="{148FCF9C-CD5A-4F6B-A543-35BB304352E1}" type="pres">
      <dgm:prSet presAssocID="{BB9D3025-E866-451C-942F-9C0BED3917E6}" presName="textRect" presStyleLbl="revTx" presStyleIdx="1" presStyleCnt="3" custScaleX="171322" custLinFactNeighborX="-6255">
        <dgm:presLayoutVars>
          <dgm:chMax val="1"/>
          <dgm:chPref val="1"/>
        </dgm:presLayoutVars>
      </dgm:prSet>
      <dgm:spPr/>
    </dgm:pt>
    <dgm:pt modelId="{774FACA1-E8BD-4E41-BB0C-61AA7FC5F776}" type="pres">
      <dgm:prSet presAssocID="{890A78A9-066A-47C0-AE42-61404BD5B012}" presName="sibTrans" presStyleCnt="0"/>
      <dgm:spPr/>
    </dgm:pt>
    <dgm:pt modelId="{F03911BD-1B1B-4371-8529-E1EFED4CF139}" type="pres">
      <dgm:prSet presAssocID="{8A471C62-9000-4832-B753-D15EA8E5F191}" presName="compNode" presStyleCnt="0"/>
      <dgm:spPr/>
    </dgm:pt>
    <dgm:pt modelId="{C675881D-D6D8-49D2-9712-FD7969EEF5A5}" type="pres">
      <dgm:prSet presAssocID="{8A471C62-9000-4832-B753-D15EA8E5F191}" presName="iconBgRect" presStyleLbl="bgShp" presStyleIdx="2" presStyleCnt="3" custScaleX="135031" custScaleY="127461" custLinFactNeighborX="-16793"/>
      <dgm:spPr/>
    </dgm:pt>
    <dgm:pt modelId="{971E59DA-80D5-4FF7-8DE8-6485DCD8D23C}" type="pres">
      <dgm:prSet presAssocID="{8A471C62-9000-4832-B753-D15EA8E5F191}" presName="iconRect" presStyleLbl="node1" presStyleIdx="2" presStyleCnt="3" custScaleX="151709" custScaleY="140159" custLinFactNeighborX="-2926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F828104-B6DB-4FF4-8ECE-B534AEB9896F}" type="pres">
      <dgm:prSet presAssocID="{8A471C62-9000-4832-B753-D15EA8E5F191}" presName="spaceRect" presStyleCnt="0"/>
      <dgm:spPr/>
    </dgm:pt>
    <dgm:pt modelId="{D65411C7-4BE4-4D61-B9E0-6EFFB65526C9}" type="pres">
      <dgm:prSet presAssocID="{8A471C62-9000-4832-B753-D15EA8E5F191}" presName="textRect" presStyleLbl="revTx" presStyleIdx="2" presStyleCnt="3" custScaleX="124328" custLinFactNeighborX="-2110" custLinFactNeighborY="4803">
        <dgm:presLayoutVars>
          <dgm:chMax val="1"/>
          <dgm:chPref val="1"/>
        </dgm:presLayoutVars>
      </dgm:prSet>
      <dgm:spPr/>
    </dgm:pt>
  </dgm:ptLst>
  <dgm:cxnLst>
    <dgm:cxn modelId="{37706A01-9084-1449-86C0-357A2C48A687}" type="presOf" srcId="{BB9D3025-E866-451C-942F-9C0BED3917E6}" destId="{148FCF9C-CD5A-4F6B-A543-35BB304352E1}" srcOrd="0" destOrd="0" presId="urn:microsoft.com/office/officeart/2018/5/layout/IconCircleLabelList"/>
    <dgm:cxn modelId="{644D7411-D607-44A8-9A4D-6CE8CF592F35}" srcId="{E39DEBCA-62AC-4488-9360-ABD8E2B87D3D}" destId="{CC96D999-4E58-4309-9DFB-A22AC6AA7CAB}" srcOrd="0" destOrd="0" parTransId="{3358317E-4559-4A43-80EF-DAF852135316}" sibTransId="{41846E14-A591-4CB9-933B-CEC9E5718E39}"/>
    <dgm:cxn modelId="{ADF27D3B-48E3-2D4E-B797-3E255BC9F5AF}" type="presOf" srcId="{CC96D999-4E58-4309-9DFB-A22AC6AA7CAB}" destId="{82BE3921-C2E2-4E85-94B2-92AE682D2401}" srcOrd="0" destOrd="0" presId="urn:microsoft.com/office/officeart/2018/5/layout/IconCircleLabelList"/>
    <dgm:cxn modelId="{44BE5D73-62A2-46B1-BFF0-E4DC8F94C07B}" type="presOf" srcId="{E39DEBCA-62AC-4488-9360-ABD8E2B87D3D}" destId="{72339900-88AC-4E19-AACF-B2858AE535C5}" srcOrd="0" destOrd="0" presId="urn:microsoft.com/office/officeart/2018/5/layout/IconCircleLabelList"/>
    <dgm:cxn modelId="{F1E21286-FF3E-44DD-96CF-5FC3690B1DE8}" srcId="{E39DEBCA-62AC-4488-9360-ABD8E2B87D3D}" destId="{8A471C62-9000-4832-B753-D15EA8E5F191}" srcOrd="2" destOrd="0" parTransId="{BB0BEDCC-DC52-4E8C-9913-F76C7DB8BC3F}" sibTransId="{CA6CE3DB-CA7C-4650-8720-C031EBE21BB6}"/>
    <dgm:cxn modelId="{7DB1D699-393A-A145-9A13-F4EB98CDF6FE}" type="presOf" srcId="{8A471C62-9000-4832-B753-D15EA8E5F191}" destId="{D65411C7-4BE4-4D61-B9E0-6EFFB65526C9}" srcOrd="0" destOrd="0" presId="urn:microsoft.com/office/officeart/2018/5/layout/IconCircleLabelList"/>
    <dgm:cxn modelId="{836D14C7-40F6-4AE5-8242-14815773041E}" srcId="{E39DEBCA-62AC-4488-9360-ABD8E2B87D3D}" destId="{BB9D3025-E866-451C-942F-9C0BED3917E6}" srcOrd="1" destOrd="0" parTransId="{980A19DD-8E5B-4A9F-A897-3AFFE3218E52}" sibTransId="{890A78A9-066A-47C0-AE42-61404BD5B012}"/>
    <dgm:cxn modelId="{73B14A8C-5C2F-8148-874C-96FEE23D2F9F}" type="presParOf" srcId="{72339900-88AC-4E19-AACF-B2858AE535C5}" destId="{97A1FE48-D98D-45B3-9450-ECFD96956776}" srcOrd="0" destOrd="0" presId="urn:microsoft.com/office/officeart/2018/5/layout/IconCircleLabelList"/>
    <dgm:cxn modelId="{B7565049-6FD6-1640-871F-3C56AB407040}" type="presParOf" srcId="{97A1FE48-D98D-45B3-9450-ECFD96956776}" destId="{2F750363-0F17-47B3-9504-A4C5DFA30F49}" srcOrd="0" destOrd="0" presId="urn:microsoft.com/office/officeart/2018/5/layout/IconCircleLabelList"/>
    <dgm:cxn modelId="{97A8C31E-470E-3644-B17D-11696F97EFD0}" type="presParOf" srcId="{97A1FE48-D98D-45B3-9450-ECFD96956776}" destId="{BF49EA39-AF6E-4969-BF28-3612811F2D5C}" srcOrd="1" destOrd="0" presId="urn:microsoft.com/office/officeart/2018/5/layout/IconCircleLabelList"/>
    <dgm:cxn modelId="{4012ABBD-32DA-CB46-8BCC-8BD1CF100B30}" type="presParOf" srcId="{97A1FE48-D98D-45B3-9450-ECFD96956776}" destId="{4CEC601E-2D75-4F46-92B3-5D337C37FF23}" srcOrd="2" destOrd="0" presId="urn:microsoft.com/office/officeart/2018/5/layout/IconCircleLabelList"/>
    <dgm:cxn modelId="{0995A0F6-9F88-7C40-8A43-57F0007873CA}" type="presParOf" srcId="{97A1FE48-D98D-45B3-9450-ECFD96956776}" destId="{82BE3921-C2E2-4E85-94B2-92AE682D2401}" srcOrd="3" destOrd="0" presId="urn:microsoft.com/office/officeart/2018/5/layout/IconCircleLabelList"/>
    <dgm:cxn modelId="{34AE366A-6859-BF46-9BA0-372778248BE8}" type="presParOf" srcId="{72339900-88AC-4E19-AACF-B2858AE535C5}" destId="{76C938CC-835B-4C70-8877-161BC8EFA46C}" srcOrd="1" destOrd="0" presId="urn:microsoft.com/office/officeart/2018/5/layout/IconCircleLabelList"/>
    <dgm:cxn modelId="{55AB2870-658E-4942-B736-A08A926E2FEA}" type="presParOf" srcId="{72339900-88AC-4E19-AACF-B2858AE535C5}" destId="{C70EB42F-EDB8-477B-8619-4AC5DFFAA7A1}" srcOrd="2" destOrd="0" presId="urn:microsoft.com/office/officeart/2018/5/layout/IconCircleLabelList"/>
    <dgm:cxn modelId="{F4145D91-8631-8642-B092-8C88707B2032}" type="presParOf" srcId="{C70EB42F-EDB8-477B-8619-4AC5DFFAA7A1}" destId="{5B5CFCD8-B10E-4D4A-9442-1A33636D862B}" srcOrd="0" destOrd="0" presId="urn:microsoft.com/office/officeart/2018/5/layout/IconCircleLabelList"/>
    <dgm:cxn modelId="{13AA3B8A-55CB-954B-9FD4-27321EAD00F0}" type="presParOf" srcId="{C70EB42F-EDB8-477B-8619-4AC5DFFAA7A1}" destId="{32A49BA8-468B-4222-A72F-98624B81F5F5}" srcOrd="1" destOrd="0" presId="urn:microsoft.com/office/officeart/2018/5/layout/IconCircleLabelList"/>
    <dgm:cxn modelId="{928645C6-4A7F-A541-B44B-E857F0BCF460}" type="presParOf" srcId="{C70EB42F-EDB8-477B-8619-4AC5DFFAA7A1}" destId="{6BC11BF0-CD4D-4DA9-89E7-56A272DFC79D}" srcOrd="2" destOrd="0" presId="urn:microsoft.com/office/officeart/2018/5/layout/IconCircleLabelList"/>
    <dgm:cxn modelId="{19F7CE77-CF36-6A43-AA2A-76325B17B802}" type="presParOf" srcId="{C70EB42F-EDB8-477B-8619-4AC5DFFAA7A1}" destId="{148FCF9C-CD5A-4F6B-A543-35BB304352E1}" srcOrd="3" destOrd="0" presId="urn:microsoft.com/office/officeart/2018/5/layout/IconCircleLabelList"/>
    <dgm:cxn modelId="{8A979D7C-F812-1742-9969-D46A3F079C53}" type="presParOf" srcId="{72339900-88AC-4E19-AACF-B2858AE535C5}" destId="{774FACA1-E8BD-4E41-BB0C-61AA7FC5F776}" srcOrd="3" destOrd="0" presId="urn:microsoft.com/office/officeart/2018/5/layout/IconCircleLabelList"/>
    <dgm:cxn modelId="{916AC32D-91CC-484E-BA43-7DFC54417EF5}" type="presParOf" srcId="{72339900-88AC-4E19-AACF-B2858AE535C5}" destId="{F03911BD-1B1B-4371-8529-E1EFED4CF139}" srcOrd="4" destOrd="0" presId="urn:microsoft.com/office/officeart/2018/5/layout/IconCircleLabelList"/>
    <dgm:cxn modelId="{103D80B2-B8F2-3B42-9B1B-284A396C834D}" type="presParOf" srcId="{F03911BD-1B1B-4371-8529-E1EFED4CF139}" destId="{C675881D-D6D8-49D2-9712-FD7969EEF5A5}" srcOrd="0" destOrd="0" presId="urn:microsoft.com/office/officeart/2018/5/layout/IconCircleLabelList"/>
    <dgm:cxn modelId="{33662DBE-EEB9-CF41-A46E-D80389C15066}" type="presParOf" srcId="{F03911BD-1B1B-4371-8529-E1EFED4CF139}" destId="{971E59DA-80D5-4FF7-8DE8-6485DCD8D23C}" srcOrd="1" destOrd="0" presId="urn:microsoft.com/office/officeart/2018/5/layout/IconCircleLabelList"/>
    <dgm:cxn modelId="{067D022E-22DC-2245-89D0-938311A5B016}" type="presParOf" srcId="{F03911BD-1B1B-4371-8529-E1EFED4CF139}" destId="{DF828104-B6DB-4FF4-8ECE-B534AEB9896F}" srcOrd="2" destOrd="0" presId="urn:microsoft.com/office/officeart/2018/5/layout/IconCircleLabelList"/>
    <dgm:cxn modelId="{27EAD635-A330-3C41-9313-22D9F64C9BD7}" type="presParOf" srcId="{F03911BD-1B1B-4371-8529-E1EFED4CF139}" destId="{D65411C7-4BE4-4D61-B9E0-6EFFB65526C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03F14-A3F4-4516-97F1-8ECA86DA841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B6A7B8-4B0E-43FF-8781-170D7E23525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Extra’s that will be beneficial for the currently discussed topic in class.</a:t>
          </a:r>
        </a:p>
      </dgm:t>
    </dgm:pt>
    <dgm:pt modelId="{5E54F50B-A63C-4519-84B4-3799A6860227}" type="parTrans" cxnId="{007041CA-24A2-48B6-82FD-A683169B9EB6}">
      <dgm:prSet/>
      <dgm:spPr/>
      <dgm:t>
        <a:bodyPr/>
        <a:lstStyle/>
        <a:p>
          <a:endParaRPr lang="en-US"/>
        </a:p>
      </dgm:t>
    </dgm:pt>
    <dgm:pt modelId="{E6597275-C447-4F29-BDB2-FC91AAAF725C}" type="sibTrans" cxnId="{007041CA-24A2-48B6-82FD-A683169B9EB6}">
      <dgm:prSet/>
      <dgm:spPr/>
      <dgm:t>
        <a:bodyPr/>
        <a:lstStyle/>
        <a:p>
          <a:endParaRPr lang="en-US"/>
        </a:p>
      </dgm:t>
    </dgm:pt>
    <dgm:pt modelId="{CF2AB239-160D-4B4A-A966-3F641AA2EFD7}">
      <dgm:prSet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For example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 Lecture 1 extra Reading answers the following questions:</a:t>
          </a:r>
        </a:p>
      </dgm:t>
    </dgm:pt>
    <dgm:pt modelId="{B2BBC0BB-F088-4399-BC2A-EAC8AE738AB1}" type="parTrans" cxnId="{599229F5-74D2-439D-B671-F1D153E96453}">
      <dgm:prSet/>
      <dgm:spPr/>
      <dgm:t>
        <a:bodyPr/>
        <a:lstStyle/>
        <a:p>
          <a:endParaRPr lang="en-US"/>
        </a:p>
      </dgm:t>
    </dgm:pt>
    <dgm:pt modelId="{51BA1976-DB7F-4935-8ADC-CEA2FF295227}" type="sibTrans" cxnId="{599229F5-74D2-439D-B671-F1D153E96453}">
      <dgm:prSet/>
      <dgm:spPr/>
      <dgm:t>
        <a:bodyPr/>
        <a:lstStyle/>
        <a:p>
          <a:endParaRPr lang="en-US"/>
        </a:p>
      </dgm:t>
    </dgm:pt>
    <dgm:pt modelId="{0892BB79-34AD-43DD-92BC-CDE40A025C7F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Why Big Data Matters?</a:t>
          </a:r>
        </a:p>
      </dgm:t>
    </dgm:pt>
    <dgm:pt modelId="{E4928B33-6B9A-4D5E-BB28-46B0F08B939A}" type="parTrans" cxnId="{A273307D-9A95-465E-B2EE-4DDCE0E8CD44}">
      <dgm:prSet/>
      <dgm:spPr/>
      <dgm:t>
        <a:bodyPr/>
        <a:lstStyle/>
        <a:p>
          <a:endParaRPr lang="en-US"/>
        </a:p>
      </dgm:t>
    </dgm:pt>
    <dgm:pt modelId="{DA22DEA3-5D29-4868-97EF-1F871C742FA0}" type="sibTrans" cxnId="{A273307D-9A95-465E-B2EE-4DDCE0E8CD44}">
      <dgm:prSet/>
      <dgm:spPr/>
      <dgm:t>
        <a:bodyPr/>
        <a:lstStyle/>
        <a:p>
          <a:endParaRPr lang="en-US"/>
        </a:p>
      </dgm:t>
    </dgm:pt>
    <dgm:pt modelId="{9B530B11-15EF-4E94-9652-52451E90956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What are the Big Data Technologies?</a:t>
          </a:r>
        </a:p>
      </dgm:t>
    </dgm:pt>
    <dgm:pt modelId="{4C735A15-25E9-4685-A1F0-F48EEFFB7AD6}" type="parTrans" cxnId="{4DF3F2E7-CA85-43EE-B5CB-85B5E378F95C}">
      <dgm:prSet/>
      <dgm:spPr/>
      <dgm:t>
        <a:bodyPr/>
        <a:lstStyle/>
        <a:p>
          <a:endParaRPr lang="en-US"/>
        </a:p>
      </dgm:t>
    </dgm:pt>
    <dgm:pt modelId="{3F3FD955-E946-4231-B553-D924AC601E74}" type="sibTrans" cxnId="{4DF3F2E7-CA85-43EE-B5CB-85B5E378F95C}">
      <dgm:prSet/>
      <dgm:spPr/>
      <dgm:t>
        <a:bodyPr/>
        <a:lstStyle/>
        <a:p>
          <a:endParaRPr lang="en-US"/>
        </a:p>
      </dgm:t>
    </dgm:pt>
    <dgm:pt modelId="{944A5CD9-7D01-4C0C-906B-7FC189B58F2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Heard about MapReduce, GFS, and Hadoop(HDFS)?</a:t>
          </a:r>
        </a:p>
      </dgm:t>
    </dgm:pt>
    <dgm:pt modelId="{15380CF7-D3BE-4B34-AE04-8416356DC772}" type="parTrans" cxnId="{73CF72FD-7BF6-439E-950F-04FEB8007621}">
      <dgm:prSet/>
      <dgm:spPr/>
      <dgm:t>
        <a:bodyPr/>
        <a:lstStyle/>
        <a:p>
          <a:endParaRPr lang="en-US"/>
        </a:p>
      </dgm:t>
    </dgm:pt>
    <dgm:pt modelId="{FB757F46-47B1-40FB-979F-0D5F6D75E317}" type="sibTrans" cxnId="{73CF72FD-7BF6-439E-950F-04FEB8007621}">
      <dgm:prSet/>
      <dgm:spPr/>
      <dgm:t>
        <a:bodyPr/>
        <a:lstStyle/>
        <a:p>
          <a:endParaRPr lang="en-US"/>
        </a:p>
      </dgm:t>
    </dgm:pt>
    <dgm:pt modelId="{9650B84D-0B1B-400A-8C66-4B0088EC7E8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How does it work?</a:t>
          </a:r>
        </a:p>
      </dgm:t>
    </dgm:pt>
    <dgm:pt modelId="{2217B87C-8AF3-40DE-B45C-71FD19D62694}" type="parTrans" cxnId="{D3C8F530-C557-4428-8FD1-35963CBD8336}">
      <dgm:prSet/>
      <dgm:spPr/>
      <dgm:t>
        <a:bodyPr/>
        <a:lstStyle/>
        <a:p>
          <a:endParaRPr lang="en-US"/>
        </a:p>
      </dgm:t>
    </dgm:pt>
    <dgm:pt modelId="{AE2ADB47-13BB-42A5-A6A6-0C3F97D7A703}" type="sibTrans" cxnId="{D3C8F530-C557-4428-8FD1-35963CBD8336}">
      <dgm:prSet/>
      <dgm:spPr/>
      <dgm:t>
        <a:bodyPr/>
        <a:lstStyle/>
        <a:p>
          <a:endParaRPr lang="en-US"/>
        </a:p>
      </dgm:t>
    </dgm:pt>
    <dgm:pt modelId="{D30C72D2-8F9E-42A1-BAA3-DCD1E955030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Big Data: Astronomical or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Genomical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E0F3245C-848A-4085-9BA7-5DFD158C7DB8}" type="parTrans" cxnId="{F5C325C0-D14B-4F27-AB36-EAA13EEAF74E}">
      <dgm:prSet/>
      <dgm:spPr/>
      <dgm:t>
        <a:bodyPr/>
        <a:lstStyle/>
        <a:p>
          <a:endParaRPr lang="en-US"/>
        </a:p>
      </dgm:t>
    </dgm:pt>
    <dgm:pt modelId="{E6E05D5D-82CB-4360-B0F6-153A83D7AEFF}" type="sibTrans" cxnId="{F5C325C0-D14B-4F27-AB36-EAA13EEAF74E}">
      <dgm:prSet/>
      <dgm:spPr/>
      <dgm:t>
        <a:bodyPr/>
        <a:lstStyle/>
        <a:p>
          <a:endParaRPr lang="en-US"/>
        </a:p>
      </dgm:t>
    </dgm:pt>
    <dgm:pt modelId="{C2815A74-3C3A-D04D-9C51-0B299300E0FA}" type="pres">
      <dgm:prSet presAssocID="{0E903F14-A3F4-4516-97F1-8ECA86DA8414}" presName="linear" presStyleCnt="0">
        <dgm:presLayoutVars>
          <dgm:animLvl val="lvl"/>
          <dgm:resizeHandles val="exact"/>
        </dgm:presLayoutVars>
      </dgm:prSet>
      <dgm:spPr/>
    </dgm:pt>
    <dgm:pt modelId="{C545203E-C168-634D-A65D-B9C3FC100ED0}" type="pres">
      <dgm:prSet presAssocID="{FEB6A7B8-4B0E-43FF-8781-170D7E23525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C8AB11E-9EAF-4944-9789-239987233892}" type="pres">
      <dgm:prSet presAssocID="{E6597275-C447-4F29-BDB2-FC91AAAF725C}" presName="spacer" presStyleCnt="0"/>
      <dgm:spPr/>
    </dgm:pt>
    <dgm:pt modelId="{B82B5E8A-DCE1-AD4B-B7C3-D91A25C7FBBC}" type="pres">
      <dgm:prSet presAssocID="{CF2AB239-160D-4B4A-A966-3F641AA2EFD7}" presName="parentText" presStyleLbl="node1" presStyleIdx="1" presStyleCnt="2" custScaleY="77469">
        <dgm:presLayoutVars>
          <dgm:chMax val="0"/>
          <dgm:bulletEnabled val="1"/>
        </dgm:presLayoutVars>
      </dgm:prSet>
      <dgm:spPr/>
    </dgm:pt>
    <dgm:pt modelId="{AFFD45CE-8491-624D-99A3-0F9AD4B8DE93}" type="pres">
      <dgm:prSet presAssocID="{CF2AB239-160D-4B4A-A966-3F641AA2EFD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6FABD01-3D72-224C-989E-2B296498D2FB}" type="presOf" srcId="{D30C72D2-8F9E-42A1-BAA3-DCD1E9550302}" destId="{AFFD45CE-8491-624D-99A3-0F9AD4B8DE93}" srcOrd="0" destOrd="4" presId="urn:microsoft.com/office/officeart/2005/8/layout/vList2"/>
    <dgm:cxn modelId="{70CCC10A-FD92-A94E-BD0C-09C534550999}" type="presOf" srcId="{CF2AB239-160D-4B4A-A966-3F641AA2EFD7}" destId="{B82B5E8A-DCE1-AD4B-B7C3-D91A25C7FBBC}" srcOrd="0" destOrd="0" presId="urn:microsoft.com/office/officeart/2005/8/layout/vList2"/>
    <dgm:cxn modelId="{D3C8F530-C557-4428-8FD1-35963CBD8336}" srcId="{CF2AB239-160D-4B4A-A966-3F641AA2EFD7}" destId="{9650B84D-0B1B-400A-8C66-4B0088EC7E85}" srcOrd="3" destOrd="0" parTransId="{2217B87C-8AF3-40DE-B45C-71FD19D62694}" sibTransId="{AE2ADB47-13BB-42A5-A6A6-0C3F97D7A703}"/>
    <dgm:cxn modelId="{91C99A72-74CD-954C-AEE0-A9D19D446FF9}" type="presOf" srcId="{944A5CD9-7D01-4C0C-906B-7FC189B58F27}" destId="{AFFD45CE-8491-624D-99A3-0F9AD4B8DE93}" srcOrd="0" destOrd="2" presId="urn:microsoft.com/office/officeart/2005/8/layout/vList2"/>
    <dgm:cxn modelId="{A8A4C472-F0A7-8C45-B3C5-08839EE02540}" type="presOf" srcId="{9650B84D-0B1B-400A-8C66-4B0088EC7E85}" destId="{AFFD45CE-8491-624D-99A3-0F9AD4B8DE93}" srcOrd="0" destOrd="3" presId="urn:microsoft.com/office/officeart/2005/8/layout/vList2"/>
    <dgm:cxn modelId="{A273307D-9A95-465E-B2EE-4DDCE0E8CD44}" srcId="{CF2AB239-160D-4B4A-A966-3F641AA2EFD7}" destId="{0892BB79-34AD-43DD-92BC-CDE40A025C7F}" srcOrd="0" destOrd="0" parTransId="{E4928B33-6B9A-4D5E-BB28-46B0F08B939A}" sibTransId="{DA22DEA3-5D29-4868-97EF-1F871C742FA0}"/>
    <dgm:cxn modelId="{665FCF85-FFF5-EB4E-8036-20D020962665}" type="presOf" srcId="{FEB6A7B8-4B0E-43FF-8781-170D7E235250}" destId="{C545203E-C168-634D-A65D-B9C3FC100ED0}" srcOrd="0" destOrd="0" presId="urn:microsoft.com/office/officeart/2005/8/layout/vList2"/>
    <dgm:cxn modelId="{D0A4F0B3-5BD1-3B4E-ADAE-D50A0CAEB550}" type="presOf" srcId="{0892BB79-34AD-43DD-92BC-CDE40A025C7F}" destId="{AFFD45CE-8491-624D-99A3-0F9AD4B8DE93}" srcOrd="0" destOrd="0" presId="urn:microsoft.com/office/officeart/2005/8/layout/vList2"/>
    <dgm:cxn modelId="{F5C325C0-D14B-4F27-AB36-EAA13EEAF74E}" srcId="{CF2AB239-160D-4B4A-A966-3F641AA2EFD7}" destId="{D30C72D2-8F9E-42A1-BAA3-DCD1E9550302}" srcOrd="4" destOrd="0" parTransId="{E0F3245C-848A-4085-9BA7-5DFD158C7DB8}" sibTransId="{E6E05D5D-82CB-4360-B0F6-153A83D7AEFF}"/>
    <dgm:cxn modelId="{007041CA-24A2-48B6-82FD-A683169B9EB6}" srcId="{0E903F14-A3F4-4516-97F1-8ECA86DA8414}" destId="{FEB6A7B8-4B0E-43FF-8781-170D7E235250}" srcOrd="0" destOrd="0" parTransId="{5E54F50B-A63C-4519-84B4-3799A6860227}" sibTransId="{E6597275-C447-4F29-BDB2-FC91AAAF725C}"/>
    <dgm:cxn modelId="{817777DF-C1A9-8A40-9712-018C390C3904}" type="presOf" srcId="{0E903F14-A3F4-4516-97F1-8ECA86DA8414}" destId="{C2815A74-3C3A-D04D-9C51-0B299300E0FA}" srcOrd="0" destOrd="0" presId="urn:microsoft.com/office/officeart/2005/8/layout/vList2"/>
    <dgm:cxn modelId="{4DF3F2E7-CA85-43EE-B5CB-85B5E378F95C}" srcId="{CF2AB239-160D-4B4A-A966-3F641AA2EFD7}" destId="{9B530B11-15EF-4E94-9652-52451E90956C}" srcOrd="1" destOrd="0" parTransId="{4C735A15-25E9-4685-A1F0-F48EEFFB7AD6}" sibTransId="{3F3FD955-E946-4231-B553-D924AC601E74}"/>
    <dgm:cxn modelId="{8D6427ED-43DD-7046-81E5-4F20E5745263}" type="presOf" srcId="{9B530B11-15EF-4E94-9652-52451E90956C}" destId="{AFFD45CE-8491-624D-99A3-0F9AD4B8DE93}" srcOrd="0" destOrd="1" presId="urn:microsoft.com/office/officeart/2005/8/layout/vList2"/>
    <dgm:cxn modelId="{599229F5-74D2-439D-B671-F1D153E96453}" srcId="{0E903F14-A3F4-4516-97F1-8ECA86DA8414}" destId="{CF2AB239-160D-4B4A-A966-3F641AA2EFD7}" srcOrd="1" destOrd="0" parTransId="{B2BBC0BB-F088-4399-BC2A-EAC8AE738AB1}" sibTransId="{51BA1976-DB7F-4935-8ADC-CEA2FF295227}"/>
    <dgm:cxn modelId="{73CF72FD-7BF6-439E-950F-04FEB8007621}" srcId="{CF2AB239-160D-4B4A-A966-3F641AA2EFD7}" destId="{944A5CD9-7D01-4C0C-906B-7FC189B58F27}" srcOrd="2" destOrd="0" parTransId="{15380CF7-D3BE-4B34-AE04-8416356DC772}" sibTransId="{FB757F46-47B1-40FB-979F-0D5F6D75E317}"/>
    <dgm:cxn modelId="{13478EDC-8AF4-2A46-B17E-3C4F5951E351}" type="presParOf" srcId="{C2815A74-3C3A-D04D-9C51-0B299300E0FA}" destId="{C545203E-C168-634D-A65D-B9C3FC100ED0}" srcOrd="0" destOrd="0" presId="urn:microsoft.com/office/officeart/2005/8/layout/vList2"/>
    <dgm:cxn modelId="{170067B0-344F-D84D-92B0-164CAA3B2323}" type="presParOf" srcId="{C2815A74-3C3A-D04D-9C51-0B299300E0FA}" destId="{CC8AB11E-9EAF-4944-9789-239987233892}" srcOrd="1" destOrd="0" presId="urn:microsoft.com/office/officeart/2005/8/layout/vList2"/>
    <dgm:cxn modelId="{AD2352BB-25E7-684F-A3B7-DD8E6F67914F}" type="presParOf" srcId="{C2815A74-3C3A-D04D-9C51-0B299300E0FA}" destId="{B82B5E8A-DCE1-AD4B-B7C3-D91A25C7FBBC}" srcOrd="2" destOrd="0" presId="urn:microsoft.com/office/officeart/2005/8/layout/vList2"/>
    <dgm:cxn modelId="{4EE35118-4BAB-EB44-A667-1567B60589FD}" type="presParOf" srcId="{C2815A74-3C3A-D04D-9C51-0B299300E0FA}" destId="{AFFD45CE-8491-624D-99A3-0F9AD4B8DE9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50363-0F17-47B3-9504-A4C5DFA30F49}">
      <dsp:nvSpPr>
        <dsp:cNvPr id="0" name=""/>
        <dsp:cNvSpPr/>
      </dsp:nvSpPr>
      <dsp:spPr>
        <a:xfrm>
          <a:off x="735353" y="611911"/>
          <a:ext cx="1416151" cy="13817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EA39-AF6E-4969-BF28-3612811F2D5C}">
      <dsp:nvSpPr>
        <dsp:cNvPr id="0" name=""/>
        <dsp:cNvSpPr/>
      </dsp:nvSpPr>
      <dsp:spPr>
        <a:xfrm>
          <a:off x="919470" y="806704"/>
          <a:ext cx="991290" cy="992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E3921-C2E2-4E85-94B2-92AE682D2401}">
      <dsp:nvSpPr>
        <dsp:cNvPr id="0" name=""/>
        <dsp:cNvSpPr/>
      </dsp:nvSpPr>
      <dsp:spPr>
        <a:xfrm>
          <a:off x="127" y="2182477"/>
          <a:ext cx="2886604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-150" dirty="0">
              <a:latin typeface="Arial"/>
              <a:cs typeface="Arial"/>
            </a:rPr>
            <a:t>Department of Computer Science , University of Colorado, Colorado springs.</a:t>
          </a:r>
        </a:p>
      </dsp:txBody>
      <dsp:txXfrm>
        <a:off x="127" y="2182477"/>
        <a:ext cx="2886604" cy="818703"/>
      </dsp:txXfrm>
    </dsp:sp>
    <dsp:sp modelId="{5B5CFCD8-B10E-4D4A-9442-1A33636D862B}">
      <dsp:nvSpPr>
        <dsp:cNvPr id="0" name=""/>
        <dsp:cNvSpPr/>
      </dsp:nvSpPr>
      <dsp:spPr>
        <a:xfrm>
          <a:off x="3772375" y="611911"/>
          <a:ext cx="1382816" cy="13817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49BA8-468B-4222-A72F-98624B81F5F5}">
      <dsp:nvSpPr>
        <dsp:cNvPr id="0" name=""/>
        <dsp:cNvSpPr/>
      </dsp:nvSpPr>
      <dsp:spPr>
        <a:xfrm>
          <a:off x="4077166" y="914239"/>
          <a:ext cx="822460" cy="8013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FCF9C-CD5A-4F6B-A543-35BB304352E1}">
      <dsp:nvSpPr>
        <dsp:cNvPr id="0" name=""/>
        <dsp:cNvSpPr/>
      </dsp:nvSpPr>
      <dsp:spPr>
        <a:xfrm>
          <a:off x="3086571" y="2182477"/>
          <a:ext cx="3044646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/>
              <a:cs typeface="Arial"/>
            </a:rPr>
            <a:t>CS 4434/5434 and dase 4435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Data Mining,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/>
              <a:cs typeface="Arial"/>
            </a:rPr>
            <a:t>FALL  2024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700" kern="1200" spc="-15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6571" y="2182477"/>
        <a:ext cx="3044646" cy="818703"/>
      </dsp:txXfrm>
    </dsp:sp>
    <dsp:sp modelId="{C675881D-D6D8-49D2-9712-FD7969EEF5A5}">
      <dsp:nvSpPr>
        <dsp:cNvPr id="0" name=""/>
        <dsp:cNvSpPr/>
      </dsp:nvSpPr>
      <dsp:spPr>
        <a:xfrm>
          <a:off x="6744171" y="611911"/>
          <a:ext cx="1463817" cy="1381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E59DA-80D5-4FF7-8DE8-6485DCD8D23C}">
      <dsp:nvSpPr>
        <dsp:cNvPr id="0" name=""/>
        <dsp:cNvSpPr/>
      </dsp:nvSpPr>
      <dsp:spPr>
        <a:xfrm>
          <a:off x="7004256" y="866892"/>
          <a:ext cx="943632" cy="87179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411C7-4BE4-4D61-B9E0-6EFFB65526C9}">
      <dsp:nvSpPr>
        <dsp:cNvPr id="0" name=""/>
        <dsp:cNvSpPr/>
      </dsp:nvSpPr>
      <dsp:spPr>
        <a:xfrm>
          <a:off x="6515881" y="2221799"/>
          <a:ext cx="2209493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0" dirty="0">
              <a:latin typeface="Arial"/>
              <a:cs typeface="Arial"/>
            </a:rPr>
            <a:t>© DR. Oluwatosin Oluwadare, 2024</a:t>
          </a:r>
        </a:p>
      </dsp:txBody>
      <dsp:txXfrm>
        <a:off x="6515881" y="2221799"/>
        <a:ext cx="2209493" cy="818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5203E-C168-634D-A65D-B9C3FC100ED0}">
      <dsp:nvSpPr>
        <dsp:cNvPr id="0" name=""/>
        <dsp:cNvSpPr/>
      </dsp:nvSpPr>
      <dsp:spPr>
        <a:xfrm>
          <a:off x="0" y="162897"/>
          <a:ext cx="4885203" cy="1544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Extra’s that will be beneficial for the currently discussed topic in class.</a:t>
          </a:r>
        </a:p>
      </dsp:txBody>
      <dsp:txXfrm>
        <a:off x="75391" y="238288"/>
        <a:ext cx="4734421" cy="1393618"/>
      </dsp:txXfrm>
    </dsp:sp>
    <dsp:sp modelId="{B82B5E8A-DCE1-AD4B-B7C3-D91A25C7FBBC}">
      <dsp:nvSpPr>
        <dsp:cNvPr id="0" name=""/>
        <dsp:cNvSpPr/>
      </dsp:nvSpPr>
      <dsp:spPr>
        <a:xfrm>
          <a:off x="0" y="1793697"/>
          <a:ext cx="4885203" cy="119643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For example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: Lecture 1 extra Reading answers the following questions:</a:t>
          </a:r>
        </a:p>
      </dsp:txBody>
      <dsp:txXfrm>
        <a:off x="58405" y="1852102"/>
        <a:ext cx="4768393" cy="1079621"/>
      </dsp:txXfrm>
    </dsp:sp>
    <dsp:sp modelId="{AFFD45CE-8491-624D-99A3-0F9AD4B8DE93}">
      <dsp:nvSpPr>
        <dsp:cNvPr id="0" name=""/>
        <dsp:cNvSpPr/>
      </dsp:nvSpPr>
      <dsp:spPr>
        <a:xfrm>
          <a:off x="0" y="2990128"/>
          <a:ext cx="4885203" cy="273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Why Big Data Matters?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What are the Big Data Technologies?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Heard about MapReduce, GFS, and Hadoop(HDFS)?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How does it work?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Big Data: Astronomical or </a:t>
          </a: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Genomical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0" y="2990128"/>
        <a:ext cx="4885203" cy="273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892B-BE0B-1849-80A2-065FB8638E08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0C251-FA3B-684E-A4AA-CA7C8521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g_data#cite_note-martinhilbert.net-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Big_data#cite_note-10" TargetMode="External"/><Relationship Id="rId4" Type="http://schemas.openxmlformats.org/officeDocument/2006/relationships/hyperlink" Target="https://en.wikipedia.org/wiki/Exabyt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0C251-FA3B-684E-A4AA-CA7C8521E9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6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world's technological per-capita capacity to store information has roughly doubled every 40 months since the 1980s;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[9]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of 2012, every day 2.5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xabyte"/>
              </a:rPr>
              <a:t>exabytes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(2.5×10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of data are generated.</a:t>
            </a:r>
            <a:r>
              <a:rPr lang="en-US" sz="1200" b="0" i="0" u="sng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[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0C251-FA3B-684E-A4AA-CA7C8521E9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1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0C251-FA3B-684E-A4AA-CA7C8521E9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33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0C251-FA3B-684E-A4AA-CA7C8521E91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1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C82A-3E22-4843-AE65-531DE5B6F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5BEDC-CA4C-E24A-B379-E64514BD0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9C1FE-5778-A64F-86EA-DD38B6B0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A7E76142-10DE-464B-A6DD-EAC0EDC40B3B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B99DF-433B-2E4E-B35F-EAC7BC5C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r>
              <a:rPr lang="en-US" spc="-40"/>
              <a:t>CSE4334/5334 </a:t>
            </a:r>
            <a:r>
              <a:rPr lang="en-US" spc="-45"/>
              <a:t>Data </a:t>
            </a:r>
            <a:r>
              <a:rPr lang="en-US" spc="-75"/>
              <a:t>Mining, </a:t>
            </a:r>
            <a:r>
              <a:rPr lang="en-US" spc="-70"/>
              <a:t>Fall </a:t>
            </a:r>
            <a:r>
              <a:rPr lang="en-US" spc="-20"/>
              <a:t>2014, </a:t>
            </a:r>
            <a:r>
              <a:rPr lang="en-US" spc="-80"/>
              <a:t>UT-Arlington </a:t>
            </a:r>
            <a:r>
              <a:rPr lang="en-US" spc="-75"/>
              <a:t>©Chengkai </a:t>
            </a:r>
            <a:r>
              <a:rPr lang="en-US" spc="-110"/>
              <a:t>Li,</a:t>
            </a:r>
            <a:r>
              <a:rPr lang="en-US" spc="-5"/>
              <a:t> 2014</a:t>
            </a:r>
            <a:endParaRPr lang="en-US" spc="-5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E0A7-B957-024B-BF9F-5C94DA5B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87994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8B33-4C68-BE40-8F5B-24C0F6E5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B7AA1-0EF3-FB4D-97BE-73628AC5B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B3E2A-3469-5442-8278-3A71C77D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5F59CA2F-952F-AC4C-A24A-AE8159716B21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2C4CE-DBF5-324E-B686-267825F3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r>
              <a:rPr lang="en-US" spc="-40"/>
              <a:t>CSE4334/5334 </a:t>
            </a:r>
            <a:r>
              <a:rPr lang="en-US" spc="-45"/>
              <a:t>Data </a:t>
            </a:r>
            <a:r>
              <a:rPr lang="en-US" spc="-75"/>
              <a:t>Mining, </a:t>
            </a:r>
            <a:r>
              <a:rPr lang="en-US" spc="-70"/>
              <a:t>Fall </a:t>
            </a:r>
            <a:r>
              <a:rPr lang="en-US" spc="-20"/>
              <a:t>2014, </a:t>
            </a:r>
            <a:r>
              <a:rPr lang="en-US" spc="-80"/>
              <a:t>UT-Arlington </a:t>
            </a:r>
            <a:r>
              <a:rPr lang="en-US" spc="-75"/>
              <a:t>©Chengkai </a:t>
            </a:r>
            <a:r>
              <a:rPr lang="en-US" spc="-110"/>
              <a:t>Li,</a:t>
            </a:r>
            <a:r>
              <a:rPr lang="en-US" spc="-5"/>
              <a:t> 2014</a:t>
            </a:r>
            <a:endParaRPr lang="en-US" spc="-5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D7E46-30A6-9E46-ACD3-3DA999E0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55750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53ED1-9336-3C48-8F76-9B1C0BE20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77D7E-078F-7348-8212-D5198E2E1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CB95B-003E-A74D-A5D7-F6248320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F76A11BB-B013-7547-814F-8170D9D413CF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AE71A-A97C-2A47-8C4C-E765291C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r>
              <a:rPr lang="en-US" spc="-40"/>
              <a:t>CSE4334/5334 </a:t>
            </a:r>
            <a:r>
              <a:rPr lang="en-US" spc="-45"/>
              <a:t>Data </a:t>
            </a:r>
            <a:r>
              <a:rPr lang="en-US" spc="-75"/>
              <a:t>Mining, </a:t>
            </a:r>
            <a:r>
              <a:rPr lang="en-US" spc="-70"/>
              <a:t>Fall </a:t>
            </a:r>
            <a:r>
              <a:rPr lang="en-US" spc="-20"/>
              <a:t>2014, </a:t>
            </a:r>
            <a:r>
              <a:rPr lang="en-US" spc="-80"/>
              <a:t>UT-Arlington </a:t>
            </a:r>
            <a:r>
              <a:rPr lang="en-US" spc="-75"/>
              <a:t>©Chengkai </a:t>
            </a:r>
            <a:r>
              <a:rPr lang="en-US" spc="-110"/>
              <a:t>Li,</a:t>
            </a:r>
            <a:r>
              <a:rPr lang="en-US" spc="-5"/>
              <a:t> 2014</a:t>
            </a:r>
            <a:endParaRPr lang="en-US" spc="-5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E7C6D-5201-5E40-AA85-F1288A0E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11160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F3BA-3F43-8C4D-8003-BD6BD35A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CFC29-A8E3-B140-B38C-6E76A9B33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C327-BA50-BF4A-B0F3-5A48D171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August 26, 2024</a:t>
            </a:fld>
            <a:endParaRPr lang="en-US" spc="-8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55B30-F698-6A48-8E82-5D6C5204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r>
              <a:rPr lang="en-US" spc="-40"/>
              <a:t>CSE4334/5334 </a:t>
            </a:r>
            <a:r>
              <a:rPr lang="en-US" spc="-45"/>
              <a:t>Data </a:t>
            </a:r>
            <a:r>
              <a:rPr lang="en-US" spc="-75"/>
              <a:t>Mining, </a:t>
            </a:r>
            <a:r>
              <a:rPr lang="en-US" spc="-70"/>
              <a:t>Fall </a:t>
            </a:r>
            <a:r>
              <a:rPr lang="en-US" spc="-20"/>
              <a:t>2014, </a:t>
            </a:r>
            <a:r>
              <a:rPr lang="en-US" spc="-80"/>
              <a:t>UT-Arlington </a:t>
            </a:r>
            <a:r>
              <a:rPr lang="en-US" spc="-75"/>
              <a:t>©Chengkai </a:t>
            </a:r>
            <a:r>
              <a:rPr lang="en-US" spc="-110"/>
              <a:t>Li,</a:t>
            </a:r>
            <a:r>
              <a:rPr lang="en-US" spc="-5"/>
              <a:t> 2014</a:t>
            </a:r>
            <a:endParaRPr lang="en-US" spc="-5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4C09E-BB4A-114C-9316-6488CB54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407892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241C5-1F97-5146-B61C-5D907DB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A6974-B605-D645-B83E-AD5DA2BD7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29219-4580-8347-970E-B72751A7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6EC23F50-58F3-B64A-BD9A-6888E7F27EE2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4290D-800A-2F4E-951C-E1DBC3A2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r>
              <a:rPr lang="en-US" spc="-40"/>
              <a:t>CSE4334/5334 </a:t>
            </a:r>
            <a:r>
              <a:rPr lang="en-US" spc="-45"/>
              <a:t>Data </a:t>
            </a:r>
            <a:r>
              <a:rPr lang="en-US" spc="-75"/>
              <a:t>Mining, </a:t>
            </a:r>
            <a:r>
              <a:rPr lang="en-US" spc="-70"/>
              <a:t>Fall </a:t>
            </a:r>
            <a:r>
              <a:rPr lang="en-US" spc="-20"/>
              <a:t>2014, </a:t>
            </a:r>
            <a:r>
              <a:rPr lang="en-US" spc="-80"/>
              <a:t>UT-Arlington </a:t>
            </a:r>
            <a:r>
              <a:rPr lang="en-US" spc="-75"/>
              <a:t>©Chengkai </a:t>
            </a:r>
            <a:r>
              <a:rPr lang="en-US" spc="-110"/>
              <a:t>Li,</a:t>
            </a:r>
            <a:r>
              <a:rPr lang="en-US" spc="-5"/>
              <a:t> 2014</a:t>
            </a:r>
            <a:endParaRPr lang="en-US" spc="-5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8DEF-39B5-FF43-B349-69569977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19344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FE60-752D-5D40-8293-7F6CEFBB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35049-7FBA-FB4D-8478-E9972EB57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FB40D-C958-BA45-BE2A-3EFA9156F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332F6-D449-9549-8BAE-6057BA60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B0DECEAE-3AE7-E64C-B361-FF7DF5EA6E6B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3C27E-1D29-0344-BBE4-BD091330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r>
              <a:rPr lang="en-US" spc="-40"/>
              <a:t>CSE4334/5334 </a:t>
            </a:r>
            <a:r>
              <a:rPr lang="en-US" spc="-45"/>
              <a:t>Data </a:t>
            </a:r>
            <a:r>
              <a:rPr lang="en-US" spc="-75"/>
              <a:t>Mining, </a:t>
            </a:r>
            <a:r>
              <a:rPr lang="en-US" spc="-70"/>
              <a:t>Fall </a:t>
            </a:r>
            <a:r>
              <a:rPr lang="en-US" spc="-20"/>
              <a:t>2014, </a:t>
            </a:r>
            <a:r>
              <a:rPr lang="en-US" spc="-80"/>
              <a:t>UT-Arlington </a:t>
            </a:r>
            <a:r>
              <a:rPr lang="en-US" spc="-75"/>
              <a:t>©Chengkai </a:t>
            </a:r>
            <a:r>
              <a:rPr lang="en-US" spc="-110"/>
              <a:t>Li,</a:t>
            </a:r>
            <a:r>
              <a:rPr lang="en-US" spc="-5"/>
              <a:t> 2014</a:t>
            </a:r>
            <a:endParaRPr lang="en-US" spc="-5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8F838-205B-9041-9B38-F41E8DC3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57024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580A-77B6-B047-93DC-8E4A0A6B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860EF-9566-8549-B23F-96DE7C614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638FD-FBAD-C44C-A270-53BED4FD8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E4EEB-AABC-1740-865A-7A8829F28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439E5-066A-524E-B0C6-20BD1AC31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6B4530-C6EA-B440-80B6-F9F6CD3E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99551F34-F1A1-8849-85FF-119D7B632CC0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F0DA3-8225-1248-8767-B112B837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r>
              <a:rPr lang="en-US" spc="-40"/>
              <a:t>CSE4334/5334 </a:t>
            </a:r>
            <a:r>
              <a:rPr lang="en-US" spc="-45"/>
              <a:t>Data </a:t>
            </a:r>
            <a:r>
              <a:rPr lang="en-US" spc="-75"/>
              <a:t>Mining, </a:t>
            </a:r>
            <a:r>
              <a:rPr lang="en-US" spc="-70"/>
              <a:t>Fall </a:t>
            </a:r>
            <a:r>
              <a:rPr lang="en-US" spc="-20"/>
              <a:t>2014, </a:t>
            </a:r>
            <a:r>
              <a:rPr lang="en-US" spc="-80"/>
              <a:t>UT-Arlington </a:t>
            </a:r>
            <a:r>
              <a:rPr lang="en-US" spc="-75"/>
              <a:t>©Chengkai </a:t>
            </a:r>
            <a:r>
              <a:rPr lang="en-US" spc="-110"/>
              <a:t>Li,</a:t>
            </a:r>
            <a:r>
              <a:rPr lang="en-US" spc="-5"/>
              <a:t> 2014</a:t>
            </a:r>
            <a:endParaRPr lang="en-US" spc="-5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01385-8ADF-D741-8CBE-2C613137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96036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A4DC-EE11-2F47-A73B-46E7C3D8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31863-209B-6746-931A-916132F0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BA891660-C3C5-9C4B-91D3-08E5D1587F64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35823-C8A4-3B4B-8220-132A96F9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r>
              <a:rPr lang="en-US" spc="-40"/>
              <a:t>CSE4334/5334 </a:t>
            </a:r>
            <a:r>
              <a:rPr lang="en-US" spc="-45"/>
              <a:t>Data </a:t>
            </a:r>
            <a:r>
              <a:rPr lang="en-US" spc="-75"/>
              <a:t>Mining, </a:t>
            </a:r>
            <a:r>
              <a:rPr lang="en-US" spc="-70"/>
              <a:t>Fall </a:t>
            </a:r>
            <a:r>
              <a:rPr lang="en-US" spc="-20"/>
              <a:t>2014, </a:t>
            </a:r>
            <a:r>
              <a:rPr lang="en-US" spc="-80"/>
              <a:t>UT-Arlington </a:t>
            </a:r>
            <a:r>
              <a:rPr lang="en-US" spc="-75"/>
              <a:t>©Chengkai </a:t>
            </a:r>
            <a:r>
              <a:rPr lang="en-US" spc="-110"/>
              <a:t>Li,</a:t>
            </a:r>
            <a:r>
              <a:rPr lang="en-US" spc="-5"/>
              <a:t> 2014</a:t>
            </a:r>
            <a:endParaRPr lang="en-US" spc="-5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B1F89-AF2D-E34B-B10E-ACCDDB15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07148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E671F-6219-264B-9C48-6A5ADB7B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35F533C7-1AD5-0646-BD63-6D3106075352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C8E14-3A24-6B4E-9B6C-9DAEBCA6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r>
              <a:rPr lang="en-US" spc="-40"/>
              <a:t>CSE4334/5334 </a:t>
            </a:r>
            <a:r>
              <a:rPr lang="en-US" spc="-45"/>
              <a:t>Data </a:t>
            </a:r>
            <a:r>
              <a:rPr lang="en-US" spc="-75"/>
              <a:t>Mining, </a:t>
            </a:r>
            <a:r>
              <a:rPr lang="en-US" spc="-70"/>
              <a:t>Fall </a:t>
            </a:r>
            <a:r>
              <a:rPr lang="en-US" spc="-20"/>
              <a:t>2014, </a:t>
            </a:r>
            <a:r>
              <a:rPr lang="en-US" spc="-80"/>
              <a:t>UT-Arlington </a:t>
            </a:r>
            <a:r>
              <a:rPr lang="en-US" spc="-75"/>
              <a:t>©Chengkai </a:t>
            </a:r>
            <a:r>
              <a:rPr lang="en-US" spc="-110"/>
              <a:t>Li,</a:t>
            </a:r>
            <a:r>
              <a:rPr lang="en-US" spc="-5"/>
              <a:t> 2014</a:t>
            </a:r>
            <a:endParaRPr lang="en-US" spc="-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0CF03-CB62-DD43-8650-6A0686A2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89216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FB53-E6A5-234E-A19C-2D00DEC6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68124-63CB-8144-9DDA-71309C956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5A923-D5D5-AD4E-B00A-C686620CE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EBB66-8517-4041-BED3-B6FDA41F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575FD799-A067-9541-80EA-DB4B566AEA91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CEB83-9753-8047-B9A6-3020DB1A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r>
              <a:rPr lang="en-US" spc="-40"/>
              <a:t>CSE4334/5334 </a:t>
            </a:r>
            <a:r>
              <a:rPr lang="en-US" spc="-45"/>
              <a:t>Data </a:t>
            </a:r>
            <a:r>
              <a:rPr lang="en-US" spc="-75"/>
              <a:t>Mining, </a:t>
            </a:r>
            <a:r>
              <a:rPr lang="en-US" spc="-70"/>
              <a:t>Fall </a:t>
            </a:r>
            <a:r>
              <a:rPr lang="en-US" spc="-20"/>
              <a:t>2014, </a:t>
            </a:r>
            <a:r>
              <a:rPr lang="en-US" spc="-80"/>
              <a:t>UT-Arlington </a:t>
            </a:r>
            <a:r>
              <a:rPr lang="en-US" spc="-75"/>
              <a:t>©Chengkai </a:t>
            </a:r>
            <a:r>
              <a:rPr lang="en-US" spc="-110"/>
              <a:t>Li,</a:t>
            </a:r>
            <a:r>
              <a:rPr lang="en-US" spc="-5"/>
              <a:t> 2014</a:t>
            </a:r>
            <a:endParaRPr lang="en-US" spc="-5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0F4A9-5C2D-C945-9EF5-B09E3C7A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50168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03DD-8300-194A-AFEB-DD9143C6B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D4B03-44E5-B24B-BE82-BD1B39227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A4E1D-EEA5-494B-B927-0B91BF3EA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60131-810A-EB41-B42A-27614A1B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AB702657-ED7B-AA4D-A364-63F39C9E0F42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4EE7F-69E4-D849-B158-2AF2FBD8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r>
              <a:rPr lang="en-US" spc="-40"/>
              <a:t>CSE4334/5334 </a:t>
            </a:r>
            <a:r>
              <a:rPr lang="en-US" spc="-45"/>
              <a:t>Data </a:t>
            </a:r>
            <a:r>
              <a:rPr lang="en-US" spc="-75"/>
              <a:t>Mining, </a:t>
            </a:r>
            <a:r>
              <a:rPr lang="en-US" spc="-70"/>
              <a:t>Fall </a:t>
            </a:r>
            <a:r>
              <a:rPr lang="en-US" spc="-20"/>
              <a:t>2014, </a:t>
            </a:r>
            <a:r>
              <a:rPr lang="en-US" spc="-80"/>
              <a:t>UT-Arlington </a:t>
            </a:r>
            <a:r>
              <a:rPr lang="en-US" spc="-75"/>
              <a:t>©Chengkai </a:t>
            </a:r>
            <a:r>
              <a:rPr lang="en-US" spc="-110"/>
              <a:t>Li,</a:t>
            </a:r>
            <a:r>
              <a:rPr lang="en-US" spc="-5"/>
              <a:t> 2014</a:t>
            </a:r>
            <a:endParaRPr lang="en-US" spc="-5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C209B-3D37-6B4C-8789-F2E96507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5983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30200-BD67-A742-AF01-600C7C2A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34C80-28E4-A544-BFB0-AE51D2573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B968F-4E76-E443-9635-07537735E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580"/>
              </a:lnSpc>
            </a:pPr>
            <a:fld id="{6EB079AD-3F21-2248-9781-FCA335EBBE5F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958FB-BFF2-FF4F-AFC6-5B5114771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580"/>
              </a:lnSpc>
            </a:pPr>
            <a:r>
              <a:rPr lang="en-US" spc="-40"/>
              <a:t>CSE4334/5334 </a:t>
            </a:r>
            <a:r>
              <a:rPr lang="en-US" spc="-45"/>
              <a:t>Data </a:t>
            </a:r>
            <a:r>
              <a:rPr lang="en-US" spc="-75"/>
              <a:t>Mining, </a:t>
            </a:r>
            <a:r>
              <a:rPr lang="en-US" spc="-70"/>
              <a:t>Fall </a:t>
            </a:r>
            <a:r>
              <a:rPr lang="en-US" spc="-20"/>
              <a:t>2014, </a:t>
            </a:r>
            <a:r>
              <a:rPr lang="en-US" spc="-80"/>
              <a:t>UT-Arlington </a:t>
            </a:r>
            <a:r>
              <a:rPr lang="en-US" spc="-75"/>
              <a:t>©Chengkai </a:t>
            </a:r>
            <a:r>
              <a:rPr lang="en-US" spc="-110"/>
              <a:t>Li,</a:t>
            </a:r>
            <a:r>
              <a:rPr lang="en-US" spc="-5"/>
              <a:t> 2014</a:t>
            </a:r>
            <a:endParaRPr lang="en-US" spc="-5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959A1-561C-DF42-88D9-74957C77D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15747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ccs-bioinformatics.com/oluwatosin-oluwadare/" TargetMode="External"/><Relationship Id="rId2" Type="http://schemas.openxmlformats.org/officeDocument/2006/relationships/hyperlink" Target="https://academics.uccs.edu/~ooluwada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mgXNgD3JFU" TargetMode="External"/><Relationship Id="rId2" Type="http://schemas.openxmlformats.org/officeDocument/2006/relationships/hyperlink" Target="https://youtu.be/bTHzB4h0po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gK1UKhDgc-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cern/news/news/computing/cern-data-centre-passes-200-petabyte-milestone#:~:text=Particles%20collide%20in%20the%20Large,of%20collision%20data%20per%20second" TargetMode="External"/><Relationship Id="rId2" Type="http://schemas.openxmlformats.org/officeDocument/2006/relationships/hyperlink" Target="https://home.cern/science/computing/storag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.google.com/citations?user=uk_vTmMAAAAJ&amp;hl=en&amp;oi=ao" TargetMode="External"/><Relationship Id="rId3" Type="http://schemas.openxmlformats.org/officeDocument/2006/relationships/hyperlink" Target="http://en.wikipedia.org/wiki/Computational_biology" TargetMode="External"/><Relationship Id="rId7" Type="http://schemas.openxmlformats.org/officeDocument/2006/relationships/hyperlink" Target="https://en.wikipedia.org/wiki/Reinforcement_learning" TargetMode="External"/><Relationship Id="rId2" Type="http://schemas.openxmlformats.org/officeDocument/2006/relationships/hyperlink" Target="http://en.wikipedia.org/wiki/Bioinformat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eep_learning" TargetMode="External"/><Relationship Id="rId11" Type="http://schemas.openxmlformats.org/officeDocument/2006/relationships/hyperlink" Target="https://www.ncbi.nlm.nih.gov/pubmed/?term=oluwatosin+oluwadare" TargetMode="External"/><Relationship Id="rId5" Type="http://schemas.openxmlformats.org/officeDocument/2006/relationships/hyperlink" Target="http://en.wikipedia.org/wiki/Data_mining" TargetMode="External"/><Relationship Id="rId10" Type="http://schemas.openxmlformats.org/officeDocument/2006/relationships/hyperlink" Target="https://www.linkedin.com/in/oluwatosin-oluwadare-phd-905a2132/" TargetMode="External"/><Relationship Id="rId4" Type="http://schemas.openxmlformats.org/officeDocument/2006/relationships/hyperlink" Target="http://en.wikipedia.org/wiki/Machine_learning" TargetMode="External"/><Relationship Id="rId9" Type="http://schemas.openxmlformats.org/officeDocument/2006/relationships/hyperlink" Target="https://www.researchgate.net/profile/Oluwatosin_Oluwadar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radar.oreilly.com/r2/release2-0-11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ig_Data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8%2FJFRC-06-2017-0054" TargetMode="External"/><Relationship Id="rId2" Type="http://schemas.openxmlformats.org/officeDocument/2006/relationships/hyperlink" Target="https://en.wikipedia.org/wiki/Doi_(identifier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i.semanticscholar.org/CorpusID:158895306" TargetMode="External"/><Relationship Id="rId4" Type="http://schemas.openxmlformats.org/officeDocument/2006/relationships/hyperlink" Target="https://en.wikipedia.org/wiki/S2CID_(identifier)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sdoor.com/Job/data-mining-jobs-SRCH_KO0,11.htm" TargetMode="External"/><Relationship Id="rId2" Type="http://schemas.openxmlformats.org/officeDocument/2006/relationships/hyperlink" Target="https://www.linkedin.com/jobs/data-mining-job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indeed.com/q-Data-Scientist-jobs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radar.oreilly.com/r2/release2-0-11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ooluwada@uccs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s.uccs.edu/~ooluwada/courses/datamin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ds.org/#ver21http://www.mmds.org/#ver21" TargetMode="External"/><Relationship Id="rId2" Type="http://schemas.openxmlformats.org/officeDocument/2006/relationships/hyperlink" Target="http://nlp.stanford.edu/IR-boo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4862" y="356413"/>
            <a:ext cx="7773338" cy="786587"/>
          </a:xfrm>
          <a:prstGeom prst="rect">
            <a:avLst/>
          </a:prstGeom>
        </p:spPr>
        <p:txBody>
          <a:bodyPr vert="horz" lIns="0" tIns="13335" rIns="0" bIns="0" rtlCol="0">
            <a:noAutofit/>
          </a:bodyPr>
          <a:lstStyle/>
          <a:p>
            <a:pPr marL="283845" marR="5080" indent="-271780" algn="ctr">
              <a:spcBef>
                <a:spcPts val="105"/>
              </a:spcBef>
            </a:pPr>
            <a:r>
              <a:rPr lang="en-US" sz="6000" b="1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MINING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6046470"/>
            <a:ext cx="9144001" cy="887730"/>
            <a:chOff x="0" y="5970587"/>
            <a:chExt cx="9144001" cy="887730"/>
          </a:xfrm>
        </p:grpSpPr>
        <p:sp>
          <p:nvSpPr>
            <p:cNvPr id="4" name="object 4"/>
            <p:cNvSpPr/>
            <p:nvPr/>
          </p:nvSpPr>
          <p:spPr>
            <a:xfrm>
              <a:off x="0" y="5970587"/>
              <a:ext cx="9144000" cy="887730"/>
            </a:xfrm>
            <a:custGeom>
              <a:avLst/>
              <a:gdLst/>
              <a:ahLst/>
              <a:cxnLst/>
              <a:rect l="l" t="t" r="r" b="b"/>
              <a:pathLst>
                <a:path w="9144000" h="887729">
                  <a:moveTo>
                    <a:pt x="9144000" y="0"/>
                  </a:moveTo>
                  <a:lnTo>
                    <a:pt x="0" y="0"/>
                  </a:lnTo>
                  <a:lnTo>
                    <a:pt x="0" y="887412"/>
                  </a:lnTo>
                  <a:lnTo>
                    <a:pt x="9144000" y="8874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" y="6043612"/>
              <a:ext cx="9144000" cy="714375"/>
            </a:xfrm>
            <a:custGeom>
              <a:avLst/>
              <a:gdLst/>
              <a:ahLst/>
              <a:cxnLst/>
              <a:rect l="l" t="t" r="r" b="b"/>
              <a:pathLst>
                <a:path w="6784975" h="714375">
                  <a:moveTo>
                    <a:pt x="6784975" y="0"/>
                  </a:moveTo>
                  <a:lnTo>
                    <a:pt x="0" y="0"/>
                  </a:lnTo>
                  <a:lnTo>
                    <a:pt x="0" y="714375"/>
                  </a:lnTo>
                  <a:lnTo>
                    <a:pt x="6784975" y="714375"/>
                  </a:lnTo>
                  <a:lnTo>
                    <a:pt x="6784975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739" y="6201867"/>
            <a:ext cx="57886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1: Course Overview </a:t>
            </a:r>
            <a:endParaRPr lang="en-US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A964D970-0D16-4CAD-9534-00746358BB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159093"/>
              </p:ext>
            </p:extLst>
          </p:nvPr>
        </p:nvGraphicFramePr>
        <p:xfrm>
          <a:off x="190031" y="1949508"/>
          <a:ext cx="8763000" cy="361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E77BE-F820-034B-9DAA-7C955761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057400" cy="229786"/>
          </a:xfrm>
        </p:spPr>
        <p:txBody>
          <a:bodyPr/>
          <a:lstStyle/>
          <a:p>
            <a:pPr marL="12700">
              <a:lnSpc>
                <a:spcPts val="1580"/>
              </a:lnSpc>
            </a:pPr>
            <a:fld id="{ED27DC26-5F4B-6D40-8906-B0AEE511EAF3}" type="datetime4">
              <a:rPr lang="en-US" spc="-8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26, 2024</a:t>
            </a:fld>
            <a:endParaRPr lang="en-US" spc="-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D0BD4-91BA-3D42-BACA-AFB11042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1</a:t>
            </a:fld>
            <a:endParaRPr lang="en-US" spc="-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Grading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802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 Midterm Exam: 15%      (</a:t>
            </a:r>
            <a:r>
              <a:rPr lang="en-US" sz="2400" b="1" dirty="0">
                <a:latin typeface="Arial"/>
                <a:cs typeface="Arial"/>
              </a:rPr>
              <a:t>Date: October 29, 2024</a:t>
            </a:r>
            <a:r>
              <a:rPr lang="en-US" sz="2400" dirty="0">
                <a:latin typeface="Arial"/>
                <a:cs typeface="Arial"/>
              </a:rPr>
              <a:t>)</a:t>
            </a:r>
          </a:p>
          <a:p>
            <a:r>
              <a:rPr lang="en-US" sz="2400" dirty="0">
                <a:latin typeface="Arial"/>
                <a:cs typeface="Arial"/>
              </a:rPr>
              <a:t> Final Exam: 17%            (</a:t>
            </a:r>
            <a:r>
              <a:rPr lang="en-US" sz="2400" b="1" dirty="0">
                <a:latin typeface="Arial"/>
                <a:cs typeface="Arial"/>
              </a:rPr>
              <a:t>Date: December 17, 2024</a:t>
            </a:r>
            <a:r>
              <a:rPr lang="en-US" sz="2400" dirty="0">
                <a:latin typeface="Arial"/>
                <a:cs typeface="Arial"/>
              </a:rPr>
              <a:t>)</a:t>
            </a:r>
          </a:p>
          <a:p>
            <a:r>
              <a:rPr lang="en-US" sz="2400" dirty="0">
                <a:latin typeface="Arial"/>
                <a:cs typeface="Arial"/>
              </a:rPr>
              <a:t>  Course Project: 35%.    (</a:t>
            </a:r>
            <a:r>
              <a:rPr lang="en-US" sz="2400" i="1" dirty="0">
                <a:latin typeface="Arial"/>
                <a:cs typeface="Arial"/>
              </a:rPr>
              <a:t>Must be done independently</a:t>
            </a:r>
            <a:r>
              <a:rPr lang="en-US" sz="2400" dirty="0">
                <a:latin typeface="Arial"/>
                <a:cs typeface="Arial"/>
              </a:rPr>
              <a:t>)</a:t>
            </a:r>
          </a:p>
          <a:p>
            <a:r>
              <a:rPr lang="en-US" sz="2400" dirty="0">
                <a:latin typeface="Arial"/>
                <a:cs typeface="Arial"/>
              </a:rPr>
              <a:t>  Homework(HW): 25%   (</a:t>
            </a:r>
            <a:r>
              <a:rPr lang="en-US" sz="2400" i="1" dirty="0">
                <a:latin typeface="Arial"/>
                <a:cs typeface="Arial"/>
              </a:rPr>
              <a:t>Must be done independently</a:t>
            </a:r>
            <a:r>
              <a:rPr lang="en-US" sz="2400" dirty="0">
                <a:latin typeface="Arial"/>
                <a:cs typeface="Arial"/>
              </a:rPr>
              <a:t>)</a:t>
            </a:r>
          </a:p>
          <a:p>
            <a:r>
              <a:rPr lang="en-US" sz="2400" dirty="0">
                <a:latin typeface="Arial"/>
                <a:cs typeface="Arial"/>
              </a:rPr>
              <a:t>  Reading Assignment: 8% (with presentation of the Research topic)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2740" indent="-320040">
              <a:lnSpc>
                <a:spcPct val="100000"/>
              </a:lnSpc>
              <a:buClr>
                <a:schemeClr val="tx1"/>
              </a:buClr>
              <a:buSzPct val="100000"/>
              <a:tabLst>
                <a:tab pos="332105" algn="l"/>
                <a:tab pos="332740" algn="l"/>
                <a:tab pos="945515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Letter Grade:</a:t>
            </a:r>
          </a:p>
          <a:p>
            <a:pPr marL="665480" lvl="1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/>
                <a:cs typeface="Arial"/>
              </a:rPr>
              <a:t>What you see on Canvas is what you get.</a:t>
            </a:r>
          </a:p>
          <a:p>
            <a:pPr marL="665480" lvl="1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/>
                <a:cs typeface="Arial"/>
              </a:rPr>
              <a:t>Undergraduate might get some questions(1 or 2) as bonus on assignments and exams</a:t>
            </a:r>
            <a:endParaRPr lang="en-US" dirty="0">
              <a:latin typeface="Arial"/>
              <a:cs typeface="Arial"/>
            </a:endParaRPr>
          </a:p>
          <a:p>
            <a:pPr marL="652145" lvl="1" indent="-27305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70000"/>
              <a:buChar char=""/>
              <a:tabLst>
                <a:tab pos="65278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C9C18-3ABC-9245-9AE5-65383FCC7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AB4C4991-CFED-444D-B086-9586B8C12AA0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97531-E9A2-0B44-A4E2-A4846AE0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10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66108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Homework (HW) : 25% of Class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8702"/>
            <a:ext cx="84391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/>
                <a:cs typeface="Arial"/>
              </a:rPr>
              <a:t>There will be four Homework (HW1, HW2, HW3, HW4)</a:t>
            </a:r>
          </a:p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/>
                <a:cs typeface="Arial"/>
              </a:rPr>
              <a:t>6.25% each.</a:t>
            </a:r>
          </a:p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will focus on :</a:t>
            </a:r>
          </a:p>
          <a:p>
            <a:pPr marL="1064895" lvl="2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 Solving,</a:t>
            </a:r>
          </a:p>
          <a:p>
            <a:pPr marL="1064895" lvl="2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Calculations, and </a:t>
            </a:r>
          </a:p>
          <a:p>
            <a:pPr marL="1064895" lvl="2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Relevant statistical analysis relevant to class topics.</a:t>
            </a:r>
          </a:p>
          <a:p>
            <a:pPr marL="721995" lvl="2" indent="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70000"/>
              <a:buNone/>
              <a:tabLst>
                <a:tab pos="65278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1995" lvl="2" indent="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70000"/>
              <a:buNone/>
              <a:tabLst>
                <a:tab pos="65278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98953-B5A6-3849-9D35-89159E4B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5088444F-675B-6A40-948C-2585596CCF4C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4839E-4ED0-BB40-997C-565FCBCA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11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19227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805815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/>
                <a:cs typeface="Arial"/>
              </a:rPr>
              <a:t>Course Project (CP): 35% of Class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59" y="1690689"/>
            <a:ext cx="82105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64845" lvl="1" indent="-2857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will be three course projects (CP1, CP2, CP3)</a:t>
            </a:r>
          </a:p>
          <a:p>
            <a:pPr marL="664845" lvl="1" indent="-2857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/>
                <a:cs typeface="Arial"/>
              </a:rPr>
              <a:t>11.66% each</a:t>
            </a:r>
          </a:p>
          <a:p>
            <a:pPr marL="664845" lvl="1" indent="-2857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will focus on:</a:t>
            </a:r>
          </a:p>
          <a:p>
            <a:pPr marL="1007745" lvl="2" indent="-285750">
              <a:lnSpc>
                <a:spcPct val="100000"/>
              </a:lnSpc>
              <a:spcBef>
                <a:spcPts val="615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/>
                <a:cs typeface="Arial"/>
              </a:rPr>
              <a:t>hands-on experience with </a:t>
            </a:r>
            <a:r>
              <a:rPr lang="en-US" sz="2400" b="1" dirty="0">
                <a:latin typeface="Arial"/>
                <a:cs typeface="Arial"/>
              </a:rPr>
              <a:t>big data</a:t>
            </a:r>
            <a:r>
              <a:rPr lang="en-US" sz="2400" dirty="0">
                <a:latin typeface="Arial"/>
                <a:cs typeface="Arial"/>
              </a:rPr>
              <a:t>, real application</a:t>
            </a:r>
          </a:p>
          <a:p>
            <a:pPr marL="1007745" lvl="2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/>
                <a:cs typeface="Arial"/>
              </a:rPr>
              <a:t>Must design, implement (programming), and evaluate,</a:t>
            </a:r>
          </a:p>
          <a:p>
            <a:pPr marL="1007745" lvl="2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/>
                <a:cs typeface="Arial"/>
              </a:rPr>
              <a:t>open to novel solutions, and </a:t>
            </a:r>
          </a:p>
          <a:p>
            <a:pPr marL="1007745" lvl="2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/>
                <a:cs typeface="Arial"/>
              </a:rPr>
              <a:t>Will be based on implementation of relevant algorithms studied in class</a:t>
            </a:r>
          </a:p>
          <a:p>
            <a:pPr marL="721995" lvl="2" indent="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70000"/>
              <a:buNone/>
              <a:tabLst>
                <a:tab pos="652780" algn="l"/>
              </a:tabLst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78C12-6F62-EC49-AC2D-B831E89C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99F6D03C-030C-3347-BFE1-D29783F9B4B2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B9222-02B0-DB4B-B482-DF2492DE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12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0023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126"/>
            <a:ext cx="8991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/>
                <a:cs typeface="Arial"/>
              </a:rPr>
              <a:t>Course Project (CP) : 30% of Class Grade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134350" cy="4351338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Students will work on three course projects independently.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project code and report should be submitted to Canvas on due date.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number of pages for the report should be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maximum of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pages or as instructed.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report should include a title, student name, an abstract, an introduction to the problem, methods, results, conclusion, and references(if any). </a:t>
            </a:r>
          </a:p>
          <a:p>
            <a:pPr marL="721995" lvl="2" indent="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70000"/>
              <a:buNone/>
              <a:tabLst>
                <a:tab pos="652780" algn="l"/>
              </a:tabLst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9D68D-96DA-D642-9D52-7C6B608A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4370146A-7BC5-034F-AC50-7B7900842F38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179E7-CD81-6A45-A8F4-41D45CC5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13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184953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33595"/>
            <a:ext cx="821055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/>
                <a:cs typeface="Arial"/>
              </a:rPr>
              <a:t>Reading Assignment(RA) : 8% of Class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382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/>
                <a:cs typeface="Arial"/>
              </a:rPr>
              <a:t>There will be two reading assignments (RA1, RA2)</a:t>
            </a:r>
          </a:p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/>
                <a:cs typeface="Arial"/>
              </a:rPr>
              <a:t>4% each: including Report and Presentation</a:t>
            </a:r>
          </a:p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/>
                <a:cs typeface="Arial"/>
              </a:rPr>
              <a:t>A 5 mins presentation/discussion of the  scientific paper in class.</a:t>
            </a:r>
            <a:endParaRPr lang="en-US"/>
          </a:p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tabLst>
                <a:tab pos="652780" algn="l"/>
              </a:tabLst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will focus 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07745" lvl="2" indent="-285750">
              <a:lnSpc>
                <a:spcPct val="100000"/>
              </a:lnSpc>
              <a:spcBef>
                <a:spcPts val="615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Getting extra knowledge on recent techniques and algorithms.</a:t>
            </a:r>
          </a:p>
          <a:p>
            <a:pPr marL="1007745" lvl="2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Improve student’s understanding of relevant algorithms studied in class.</a:t>
            </a:r>
          </a:p>
          <a:p>
            <a:pPr marL="1007745" lvl="2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series of literature review for related topics and research-oriented project.</a:t>
            </a:r>
          </a:p>
          <a:p>
            <a:pPr marL="721995" lvl="2" indent="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70000"/>
              <a:buNone/>
              <a:tabLst>
                <a:tab pos="652780" algn="l"/>
              </a:tabLst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01DC-9836-0A4F-8C40-B9683511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F7086620-0BB2-7C4F-919C-1F9D8F808BE6}" type="datetime4">
              <a:rPr lang="en-US" spc="-8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26, 2024</a:t>
            </a:fld>
            <a:endParaRPr lang="en-US" spc="-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B0485-16C2-0B40-B365-0ED57D6F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14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514215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16AB0AA-7B97-6C48-A4F0-1F4D01C8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Programming Tools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310466E2-6375-3848-8FE0-7F9121B36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general programming languages: C/C++, Java, Perl, Python</a:t>
            </a:r>
          </a:p>
          <a:p>
            <a:endParaRPr lang="en-US" altLang="en-US" sz="2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Specialized language packages: R, </a:t>
            </a:r>
            <a:r>
              <a:rPr lang="en-US" altLang="en-US" sz="26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Matlab</a:t>
            </a: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(or Octave)</a:t>
            </a:r>
          </a:p>
          <a:p>
            <a:pPr marL="0" indent="0">
              <a:buNone/>
            </a:pPr>
            <a:endParaRPr lang="en-US" altLang="en-US" sz="2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Machine learning and data mining packages: Weka, </a:t>
            </a:r>
            <a:r>
              <a:rPr lang="en-US" altLang="en-US" sz="26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NNClass</a:t>
            </a: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SVMlight</a:t>
            </a:r>
            <a:endParaRPr lang="en-US" altLang="en-US" sz="2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altLang="en-US" sz="26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id="{4A7F32EA-EB26-364E-B003-135F057A9B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92257C-78A9-BC48-A3B1-FEE0F2B66261}" type="datetime4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August 26, 2024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0" name="Slide Number Placeholder 5">
            <a:extLst>
              <a:ext uri="{FF2B5EF4-FFF2-40B4-BE49-F238E27FC236}">
                <a16:creationId xmlns:a16="http://schemas.microsoft.com/office/drawing/2014/main" id="{536082D2-052E-2544-AAC6-94386E31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8DB2A0-1203-EF45-959B-42795AC55AA2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15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5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469900" indent="-457200">
              <a:lnSpc>
                <a:spcPct val="100000"/>
              </a:lnSpc>
              <a:spcBef>
                <a:spcPts val="795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Assignment solution file(.pdf, .doc, .docx)</a:t>
            </a:r>
          </a:p>
          <a:p>
            <a:pPr marL="469900" indent="-457200">
              <a:lnSpc>
                <a:spcPct val="100000"/>
              </a:lnSpc>
              <a:spcBef>
                <a:spcPts val="795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Submission (we don’t accept email submission or  hard-copy)</a:t>
            </a:r>
          </a:p>
          <a:p>
            <a:pPr marL="469900" marR="5080" indent="-45720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705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Grades.</a:t>
            </a:r>
          </a:p>
          <a:p>
            <a:pPr marL="721995" lvl="2" indent="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70000"/>
              <a:buNone/>
              <a:tabLst>
                <a:tab pos="652780" algn="l"/>
              </a:tabLs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B7511-6F86-8948-AB2B-C7CB07E2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1892EA08-A151-8840-AC41-CD4FCC9AB876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B201B-7DE6-A144-BA01-64C1C24F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16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72884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058150" cy="4351338"/>
          </a:xfrm>
        </p:spPr>
        <p:txBody>
          <a:bodyPr>
            <a:norm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Everything will be submitted through Canvas.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Due time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11:59pm on Due Date provided on course website.</a:t>
            </a:r>
          </a:p>
          <a:p>
            <a:pPr marL="12700" indent="0">
              <a:lnSpc>
                <a:spcPct val="100000"/>
              </a:lnSpc>
              <a:buClr>
                <a:schemeClr val="tx1"/>
              </a:buClr>
              <a:buSzPct val="100000"/>
              <a:buNone/>
              <a:tabLst>
                <a:tab pos="332740" algn="l"/>
              </a:tabLs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00000"/>
              </a:lnSpc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Late submission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5-point deduction per hour, till you get 0. (The raw score of each assignment is 100. So,  there is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no point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to submit it after 20 hours).</a:t>
            </a:r>
          </a:p>
          <a:p>
            <a:pPr marL="721995" lvl="2" indent="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70000"/>
              <a:buNone/>
              <a:tabLst>
                <a:tab pos="652780" algn="l"/>
              </a:tabLs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D5176-62C0-2D4B-BA74-AD21AC82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C1699505-FE51-BD49-82D8-321CC1AA607F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7D71B-4628-8E45-91D5-DEF859DB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17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731204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0689"/>
            <a:ext cx="7981950" cy="4351338"/>
          </a:xfrm>
        </p:spPr>
        <p:txBody>
          <a:bodyPr>
            <a:norm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Regrading request must be made within 7 days after we post scores on Canvas. Instructor or TA will handle regrade requests.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286385" indent="-342900" algn="just">
              <a:lnSpc>
                <a:spcPct val="100000"/>
              </a:lnSpc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student is not satisfied with the regarding results, you get 7 days to request again. The instructor will regrade, and the decision is final. </a:t>
            </a:r>
          </a:p>
          <a:p>
            <a:pPr marL="355600" marR="286385" indent="-342900" algn="just">
              <a:lnSpc>
                <a:spcPct val="100000"/>
              </a:lnSpc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don’t have a TA, so all report comes to 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FA0BD-1B6C-D44B-B028-E0338F55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05FBC0AF-A1DC-6E46-8923-C0D75E55848B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44631-28D9-204F-B195-E8D04C6F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18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905703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Canvas regularly for announcements and updates.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6A01-6C27-8746-A512-1132AEB3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98403205-47ED-C54C-BEC1-4092CE9917C6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F5725-00B9-DD47-8785-315AC602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19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08794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51DF-AE05-5D4A-85C7-C4D2405B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4268B-5283-694D-BE8E-85BA9CF9B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1710"/>
            <a:ext cx="78867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Oluwatosin Oluwadare Ph.D.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Assistant Professor of Computer Science and Bachelor of Innovation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Office: Engineering Building - ENG 244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Arial"/>
                <a:cs typeface="Arial"/>
              </a:rPr>
              <a:t>Phone: 719-255-3004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Arial"/>
                <a:cs typeface="Arial"/>
              </a:rPr>
              <a:t>E-mail: ooluwada@uccs.edu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Arial"/>
                <a:cs typeface="Arial"/>
              </a:rPr>
              <a:t>Website: </a:t>
            </a:r>
            <a:r>
              <a:rPr lang="en-US" sz="2400" dirty="0">
                <a:latin typeface="Arial"/>
                <a:ea typeface="+mn-lt"/>
                <a:cs typeface="Arial"/>
                <a:hlinkClick r:id="rId3"/>
              </a:rPr>
              <a:t>https://uccs-bioinformatics.com/oluwatosin-oluwadare/</a:t>
            </a:r>
            <a:r>
              <a:rPr lang="en-US" sz="2400" dirty="0">
                <a:latin typeface="Arial"/>
                <a:ea typeface="+mn-lt"/>
                <a:cs typeface="Arial"/>
              </a:rPr>
              <a:t>  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A8506-D07B-9A42-ADA9-699C926C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EB777273-987E-2C48-BAB3-D3E540B5585F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39299-6B97-7F45-8DBA-D8AAC6E4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2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526242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Course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105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We will have a course review at least once before the semester ends to ensure a smooth running of the class.</a:t>
            </a:r>
          </a:p>
          <a:p>
            <a:pPr marL="298450" marR="5080" indent="-285750" algn="just">
              <a:lnSpc>
                <a:spcPct val="100000"/>
              </a:lnSpc>
              <a:spcBef>
                <a:spcPts val="105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105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Check the course schedule for the dates we have scheduled for this.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B2F16-0B92-5547-ADAF-A971D0AD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2EA4613A-6357-F440-AB8B-FB0E4BD4AF30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5308B-2C02-B947-BF14-66BE0298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20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619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89"/>
            <a:ext cx="8534400" cy="4351338"/>
          </a:xfrm>
        </p:spPr>
        <p:txBody>
          <a:bodyPr>
            <a:normAutofit/>
          </a:bodyPr>
          <a:lstStyle/>
          <a:p>
            <a:pPr marL="355600" indent="-342900">
              <a:lnSpc>
                <a:spcPct val="100000"/>
              </a:lnSpc>
              <a:spcBef>
                <a:spcPts val="780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Cheating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1995" lvl="1" indent="-342900">
              <a:lnSpc>
                <a:spcPct val="100000"/>
              </a:lnSpc>
              <a:spcBef>
                <a:spcPts val="615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Copying another's test or assignment</a:t>
            </a:r>
          </a:p>
          <a:p>
            <a:pPr marL="721995" marR="1063625" lvl="1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 with another during an exam or  assignment (i.e. written, oral or otherwise)</a:t>
            </a:r>
          </a:p>
          <a:p>
            <a:pPr marL="721995" marR="5080" lvl="1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Giving or seeking aid from another when not permitted  by the instructor</a:t>
            </a:r>
          </a:p>
          <a:p>
            <a:pPr marL="721995" marR="333375" lvl="1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Possessing or using unauthorized materials during the  test</a:t>
            </a:r>
          </a:p>
          <a:p>
            <a:pPr marL="721995" marR="127000" lvl="1" indent="-342900">
              <a:lnSpc>
                <a:spcPct val="100000"/>
              </a:lnSpc>
              <a:spcBef>
                <a:spcPts val="605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Buying, using, stealing, transporting, or soliciting a test,  draft of a test, or answer key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D4C90-912D-DC42-89D1-F27C26F5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2DB51F6B-7050-D641-8CD3-F75C70ECD483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1E7EF-74D1-134F-A1CD-C91169F6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21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619662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89"/>
            <a:ext cx="8458200" cy="4351338"/>
          </a:xfrm>
        </p:spPr>
        <p:txBody>
          <a:bodyPr>
            <a:normAutofit/>
          </a:bodyPr>
          <a:lstStyle/>
          <a:p>
            <a:pPr marL="469900" indent="-457200">
              <a:lnSpc>
                <a:spcPct val="100000"/>
              </a:lnSpc>
              <a:spcBef>
                <a:spcPts val="780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600" b="1" spc="-95" dirty="0">
                <a:latin typeface="Arial" panose="020B0604020202020204" pitchFamily="34" charset="0"/>
                <a:cs typeface="Arial" panose="020B0604020202020204" pitchFamily="34" charset="0"/>
              </a:rPr>
              <a:t>Plagiarism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6295" marR="5080" lvl="1" indent="-457200">
              <a:lnSpc>
                <a:spcPct val="100000"/>
              </a:lnSpc>
              <a:spcBef>
                <a:spcPts val="615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Using someone else's work in your assignment without  appropriate acknowledgement</a:t>
            </a:r>
          </a:p>
          <a:p>
            <a:pPr marL="836295" marR="478790" lvl="1" indent="-4572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52780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Making slight variations in the language and then  failing to give credit to the source</a:t>
            </a:r>
          </a:p>
          <a:p>
            <a:pPr marL="584200" indent="-571500">
              <a:lnSpc>
                <a:spcPct val="100000"/>
              </a:lnSpc>
              <a:spcBef>
                <a:spcPts val="780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600" b="1" spc="-110" dirty="0">
                <a:latin typeface="Arial" panose="020B0604020202020204" pitchFamily="34" charset="0"/>
                <a:cs typeface="Arial" panose="020B0604020202020204" pitchFamily="34" charset="0"/>
              </a:rPr>
              <a:t>Collusion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342900">
              <a:lnSpc>
                <a:spcPct val="100000"/>
              </a:lnSpc>
              <a:spcBef>
                <a:spcPts val="780"/>
              </a:spcBef>
              <a:buClr>
                <a:srgbClr val="DD8046"/>
              </a:buClr>
              <a:buSzPct val="100000"/>
              <a:tabLst>
                <a:tab pos="332740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Without authorization, collaborating with another when  preparing an assignment</a:t>
            </a:r>
          </a:p>
          <a:p>
            <a:pPr marL="836295" marR="478790" lvl="1" indent="-45720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tabLst>
                <a:tab pos="652780" algn="l"/>
              </a:tabLst>
            </a:pPr>
            <a:endParaRPr lang="en-US" sz="2600" spc="-2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EBDF3-A6B1-9442-AD41-F251DC76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FBA9969E-2C33-4044-B0DA-79146DEA2542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D7D58-259D-2A41-A8ED-F346096B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22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326376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47B2-BFE0-0040-81B4-4B213779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84" y="152400"/>
            <a:ext cx="7886700" cy="6637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Reasons why you chose the Right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9BF0-46A6-964A-ACD3-EC15F52B4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Screen Shot 2014-01-21 at 8.35.37 PM.png">
            <a:extLst>
              <a:ext uri="{FF2B5EF4-FFF2-40B4-BE49-F238E27FC236}">
                <a16:creationId xmlns:a16="http://schemas.microsoft.com/office/drawing/2014/main" id="{EE51B67F-BE28-3F4B-9CE2-BA1CBF3A4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894"/>
            <a:ext cx="91440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82CBD62B-7FAD-1E4F-B3AF-BB398CD60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603520"/>
            <a:ext cx="42114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900" dirty="0"/>
              <a:t>Stephen Brodsky, distinguished engineer and technical executive at IBM</a:t>
            </a:r>
            <a:r>
              <a:rPr lang="en-US" altLang="en-US" sz="900" dirty="0"/>
              <a:t>, 2013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CEF8B4-CA7A-794E-AF9D-7FBFEED1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1A311671-E709-BA4E-AC66-1E3D9C1AC132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35C1C-2178-8547-93C4-C62C614E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23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291235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26F9-89B9-7547-A3A9-088D34346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50" y="122237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Big Data Age</a:t>
            </a:r>
          </a:p>
        </p:txBody>
      </p:sp>
      <p:pic>
        <p:nvPicPr>
          <p:cNvPr id="19462" name="Picture 7" descr="Screen Shot 2014-01-21 at 8.13.37 PM.png">
            <a:extLst>
              <a:ext uri="{FF2B5EF4-FFF2-40B4-BE49-F238E27FC236}">
                <a16:creationId xmlns:a16="http://schemas.microsoft.com/office/drawing/2014/main" id="{95DED2B1-5283-F04C-8E63-25DBD492A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" y="1375568"/>
            <a:ext cx="64008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2">
            <a:extLst>
              <a:ext uri="{FF2B5EF4-FFF2-40B4-BE49-F238E27FC236}">
                <a16:creationId xmlns:a16="http://schemas.microsoft.com/office/drawing/2014/main" id="{6B2F9FD4-038C-C54A-9E22-12629445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867400"/>
            <a:ext cx="220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Booch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7C7DD-4B62-E840-941D-998DCE14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6A4F0E38-C3CB-A44E-B740-CCE471161482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D526E-E22D-D541-82C0-23CF71C8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24</a:t>
            </a:fld>
            <a:endParaRPr lang="en-US" spc="-1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1910A4F-B684-96D8-8833-F1C3FAB6F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965" y="2709217"/>
            <a:ext cx="2756959" cy="27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39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B877C34A-403C-DF43-B0B8-3CC4DC406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38" y="18142"/>
            <a:ext cx="8762980" cy="657224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BA70701A-B6E5-CE4D-B1ED-00D3B97FD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474" y="6627168"/>
            <a:ext cx="10887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Wikipedia/images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E8649-ED60-4A46-A823-331149C8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1" y="6474733"/>
            <a:ext cx="2057400" cy="365125"/>
          </a:xfrm>
        </p:spPr>
        <p:txBody>
          <a:bodyPr/>
          <a:lstStyle/>
          <a:p>
            <a:pPr marL="12700">
              <a:lnSpc>
                <a:spcPts val="1580"/>
              </a:lnSpc>
            </a:pPr>
            <a:fld id="{B9D282C7-9C05-3D42-B5E5-0A2A116CD6A3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E4A39-A10B-1045-8A2B-C135BF8F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25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469166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2AC3-BD74-A147-9B86-D69B34BD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Big Data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DDB56-ADFE-1346-966E-47BCB17EF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524000"/>
            <a:ext cx="78867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Scientific Research Community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B0B874-89BA-7241-8811-26AF7EFE7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64384"/>
              </p:ext>
            </p:extLst>
          </p:nvPr>
        </p:nvGraphicFramePr>
        <p:xfrm>
          <a:off x="762000" y="2209800"/>
          <a:ext cx="7467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136349545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55688242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9193211"/>
                    </a:ext>
                  </a:extLst>
                </a:gridCol>
              </a:tblGrid>
              <a:tr h="34446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545176"/>
                  </a:ext>
                </a:extLst>
              </a:tr>
              <a:tr h="6094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Hadron Collider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About LHC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](2 mins)</a:t>
                      </a:r>
                    </a:p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LHC Data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 (5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007810"/>
                  </a:ext>
                </a:extLst>
              </a:tr>
              <a:tr h="34446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High-throughput instrument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Video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DNA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17862"/>
                  </a:ext>
                </a:extLst>
              </a:tr>
              <a:tr h="6094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Astronomy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Synoptic Survey Telescope(LSST)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Telescope images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764308"/>
                  </a:ext>
                </a:extLst>
              </a:tr>
              <a:tr h="113939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Meteorology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Weather stations, ships, buoys, aircraft, </a:t>
                      </a:r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radar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weather balloons, and </a:t>
                      </a:r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satellite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3691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28EAA-7FE7-BC41-8173-4F5AF814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538913"/>
            <a:ext cx="2057400" cy="365125"/>
          </a:xfrm>
        </p:spPr>
        <p:txBody>
          <a:bodyPr/>
          <a:lstStyle/>
          <a:p>
            <a:pPr marL="12700">
              <a:lnSpc>
                <a:spcPts val="1580"/>
              </a:lnSpc>
            </a:pPr>
            <a:fld id="{6590FAFC-C214-2941-8642-9628D0AB8CEC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B6D17-89CC-F148-A4D5-CA9D6FAE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26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4004713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C750-8A39-4DDE-10DE-3E563B22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33812"/>
            <a:ext cx="843915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Study 1: Physics, Collisions in LHC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0679A-75D8-24E7-566B-430F84BEB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39" y="1612107"/>
            <a:ext cx="8173435" cy="4744243"/>
          </a:xfrm>
        </p:spPr>
        <p:txBody>
          <a:bodyPr>
            <a:no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Particles collide in the Large Hadron Collider (LHC) detectors approximately 1 billion times per second, generating about one petabyte of collision data per second. A 'trigger' system is therefore used to filter the data and select those events that are potentially interesting for further analysis. 30 millions events to 100,000 events</a:t>
            </a: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 Even after the drastic data reduction performed by the experiments, the CERN Data Centers processes on average one petabyte of data per day. </a:t>
            </a: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"If we wanted to keep all 30 million events per second we would need about 2,000 petabytes to store a typical 12-hour run. For a typical running year of 150 days uptime, this would mean almost 400,000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PetaByte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= 400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ExaByte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per year - a huge amount of data we would not be able to store," CERN research physicist”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4575-C1CC-3145-8966-DDC44227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92337-68BA-F9A2-A6F3-152866C5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27</a:t>
            </a:fld>
            <a:endParaRPr lang="en-US" spc="-1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82C6C-3C60-B383-F4C3-B991EA225C06}"/>
              </a:ext>
            </a:extLst>
          </p:cNvPr>
          <p:cNvSpPr txBox="1"/>
          <p:nvPr/>
        </p:nvSpPr>
        <p:spPr>
          <a:xfrm>
            <a:off x="4324350" y="6406495"/>
            <a:ext cx="6324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1) https://home.cern/science/computing/storage</a:t>
            </a:r>
            <a:endParaRPr lang="en-US" sz="800" dirty="0"/>
          </a:p>
          <a:p>
            <a:r>
              <a:rPr lang="en-US" sz="800" dirty="0"/>
              <a:t>2) </a:t>
            </a:r>
            <a:r>
              <a:rPr lang="en-US" sz="800" dirty="0">
                <a:hlinkClick r:id="rId3"/>
              </a:rPr>
              <a:t>https://home.cern/news/news/computing/cern-data-centre-passes-200-petabyte-milestone#:~:text=Particles%20collide%20in%20the%20Large,of%20collision%20data%20per%20second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353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577127-2369-8E4A-86CD-C5A8B4602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52544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66EC1-E8E1-DA4D-BAE4-BEAA02E3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57D56E4-F8DE-C64D-BC9C-63F98CC68038}" type="datetime4">
              <a:rPr lang="en-US" spc="-8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August 26, 2024</a:t>
            </a:fld>
            <a:endParaRPr lang="en-US" spc="-8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644EF-5568-6247-AB22-ABA68326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60167-4931-47E6-BA6A-407CBD079E47}" type="slidenum">
              <a:rPr lang="en-US" spc="-1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28</a:t>
            </a:fld>
            <a:endParaRPr lang="en-US" spc="-1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97C27EB5-F80B-E64F-8F6E-562BE4CC9C74}"/>
              </a:ext>
            </a:extLst>
          </p:cNvPr>
          <p:cNvSpPr/>
          <p:nvPr/>
        </p:nvSpPr>
        <p:spPr>
          <a:xfrm>
            <a:off x="6039992" y="6546220"/>
            <a:ext cx="24753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doi:10.1371/journal.pbio.1002195.g001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A0BBC-E7F0-CB85-602F-A2EEEC32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76200"/>
            <a:ext cx="8439150" cy="732072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Study 2: Genomics</a:t>
            </a:r>
          </a:p>
        </p:txBody>
      </p:sp>
    </p:spTree>
    <p:extLst>
      <p:ext uri="{BB962C8B-B14F-4D97-AF65-F5344CB8AC3E}">
        <p14:creationId xmlns:p14="http://schemas.microsoft.com/office/powerpoint/2010/main" val="822208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49084-D85D-0104-B288-5AD8CDC1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89" y="245671"/>
            <a:ext cx="7634200" cy="7454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1" kern="1200" dirty="0">
                <a:latin typeface="Arial"/>
                <a:cs typeface="Arial"/>
              </a:rPr>
              <a:t>Case Study </a:t>
            </a:r>
            <a:r>
              <a:rPr lang="en-US" b="1" dirty="0">
                <a:latin typeface="Arial"/>
                <a:cs typeface="Arial"/>
              </a:rPr>
              <a:t>3</a:t>
            </a:r>
            <a:r>
              <a:rPr lang="en-US" b="1" kern="1200" dirty="0">
                <a:latin typeface="Arial"/>
                <a:cs typeface="Arial"/>
              </a:rPr>
              <a:t>: Generative AI</a:t>
            </a:r>
            <a:endParaRPr lang="en-US" dirty="0"/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6E03DDFB-3E59-A99C-831F-2F85DD3FB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047"/>
          <a:stretch/>
        </p:blipFill>
        <p:spPr>
          <a:xfrm>
            <a:off x="200311" y="1507844"/>
            <a:ext cx="4418344" cy="438894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F16298-3866-45B3-1E99-4ECE5DFF5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-2" b="10616"/>
          <a:stretch/>
        </p:blipFill>
        <p:spPr>
          <a:xfrm>
            <a:off x="4693706" y="1507844"/>
            <a:ext cx="4352492" cy="438894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12671-2990-CF06-C28F-09F33FA3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57D56E4-F8DE-C64D-BC9C-63F98CC68038}" type="datetime4">
              <a:rPr lang="en-US" sz="1200" spc="-8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August 26, 2024</a:t>
            </a:fld>
            <a:endParaRPr lang="en-US" sz="1200" spc="-8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CDD85-3BB5-AFCD-F4FB-82AEB95E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60167-4931-47E6-BA6A-407CBD079E47}" type="slidenum">
              <a:rPr lang="en-US" sz="1200" spc="-1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29</a:t>
            </a:fld>
            <a:endParaRPr lang="en-US" sz="1200" spc="-1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4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210550" cy="4351338"/>
          </a:xfrm>
        </p:spPr>
        <p:txBody>
          <a:bodyPr>
            <a:normAutofit/>
          </a:bodyPr>
          <a:lstStyle/>
          <a:p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Bioinformatics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&amp; 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Computational Biology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Machine learning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&amp;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Data Mining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Deep Learning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&amp; 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Reinforcement Learning</a:t>
            </a:r>
            <a:endParaRPr lang="en-US" sz="2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Read more about my Research here: </a:t>
            </a:r>
          </a:p>
          <a:p>
            <a:pPr marL="0" indent="0">
              <a:buNone/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GoogleScholar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ResearchGate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LinkedIn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PubMed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97213-E32E-FD4E-BEC9-8494DA96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B8964060-1EB2-8047-BB76-361C85A7E27B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685E4-F162-C44B-8759-0DE5F00D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3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873249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0D9D-146D-6177-C9F9-3E6677F0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ChatGPT model parameter size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4A8268FE-E9C9-7FA2-125A-8DDE2525275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417638"/>
            <a:ext cx="7620000" cy="4371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B5F84F-B384-2099-8DDA-C20E743AF994}"/>
              </a:ext>
            </a:extLst>
          </p:cNvPr>
          <p:cNvSpPr txBox="1"/>
          <p:nvPr/>
        </p:nvSpPr>
        <p:spPr>
          <a:xfrm>
            <a:off x="5791200" y="5971532"/>
            <a:ext cx="346875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www.stylefactoryproductions.com</a:t>
            </a:r>
            <a:r>
              <a:rPr lang="en-US" sz="900" dirty="0"/>
              <a:t>/blog/</a:t>
            </a:r>
            <a:r>
              <a:rPr lang="en-US" sz="900" dirty="0" err="1"/>
              <a:t>chatgpt</a:t>
            </a:r>
            <a:r>
              <a:rPr lang="en-US" sz="900" dirty="0"/>
              <a:t>-statistics</a:t>
            </a:r>
          </a:p>
        </p:txBody>
      </p:sp>
    </p:spTree>
    <p:extLst>
      <p:ext uri="{BB962C8B-B14F-4D97-AF65-F5344CB8AC3E}">
        <p14:creationId xmlns:p14="http://schemas.microsoft.com/office/powerpoint/2010/main" val="783526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B08D-00AB-8725-1251-BC260986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>
                <a:latin typeface="Arial"/>
                <a:cs typeface="Arial"/>
              </a:rPr>
              <a:t>ChatGPT Training dataset Size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A0DC-D5CD-04E0-BDFD-FB5F95E7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ataset sizes for the first four versions of ChatGPT.">
            <a:extLst>
              <a:ext uri="{FF2B5EF4-FFF2-40B4-BE49-F238E27FC236}">
                <a16:creationId xmlns:a16="http://schemas.microsoft.com/office/drawing/2014/main" id="{EEF39D1C-2EF4-ABAB-C5BA-8FFCE3E1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81" y="1422605"/>
            <a:ext cx="785706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D4BED6-677A-E19C-C7CB-057105FE228D}"/>
              </a:ext>
            </a:extLst>
          </p:cNvPr>
          <p:cNvSpPr txBox="1"/>
          <p:nvPr/>
        </p:nvSpPr>
        <p:spPr>
          <a:xfrm>
            <a:off x="5580474" y="6417733"/>
            <a:ext cx="369334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latin typeface="Arial"/>
              </a:rPr>
              <a:t>https://www.stylefactoryproductions.com/blog/chatgpt-statistics</a:t>
            </a:r>
            <a:r>
              <a:rPr lang="en-US" sz="800">
                <a:latin typeface="Arial"/>
                <a:cs typeface="Arial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68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9177F-A6DD-545E-5C02-697A6D41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>
                <a:latin typeface="Arial"/>
                <a:cs typeface="Arial"/>
              </a:rPr>
              <a:t>ChatGPT Training Data</a:t>
            </a:r>
            <a:endParaRPr lang="en-US" b="1">
              <a:latin typeface="Arial"/>
              <a:cs typeface="Arial"/>
            </a:endParaRPr>
          </a:p>
        </p:txBody>
      </p:sp>
      <p:pic>
        <p:nvPicPr>
          <p:cNvPr id="4098" name="Picture 2" descr="ChatGPT-3 training dataset sources.">
            <a:extLst>
              <a:ext uri="{FF2B5EF4-FFF2-40B4-BE49-F238E27FC236}">
                <a16:creationId xmlns:a16="http://schemas.microsoft.com/office/drawing/2014/main" id="{3AEFAF2E-E476-ECDD-20B5-01D02C2BE7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7334"/>
            <a:ext cx="76200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0F1F4F-20A2-CB0E-A20C-99D6A30CF5A3}"/>
              </a:ext>
            </a:extLst>
          </p:cNvPr>
          <p:cNvSpPr txBox="1"/>
          <p:nvPr/>
        </p:nvSpPr>
        <p:spPr>
          <a:xfrm>
            <a:off x="5768622" y="6474178"/>
            <a:ext cx="337349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latin typeface="Arial"/>
              </a:rPr>
              <a:t>https://www.stylefactoryproductions.com/blog/chatgpt-statistics</a:t>
            </a:r>
            <a:r>
              <a:rPr lang="en-US" sz="800">
                <a:latin typeface="Arial"/>
                <a:cs typeface="Arial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92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46F0-8C44-C504-C642-DE70D716A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Arial"/>
                <a:cs typeface="Arial"/>
              </a:rPr>
              <a:t>ChatGPT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BC11A-546D-77CC-BA79-6EC8DB7AD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9220200" cy="1143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b="0" i="0" dirty="0">
                <a:effectLst/>
              </a:rPr>
              <a:t>In January 2024, </a:t>
            </a:r>
            <a:r>
              <a:rPr lang="en-US" sz="1600" b="0" i="0" dirty="0" err="1">
                <a:effectLst/>
              </a:rPr>
              <a:t>ChatGPT’s</a:t>
            </a:r>
            <a:r>
              <a:rPr lang="en-US" sz="1600" b="0" i="0" dirty="0">
                <a:effectLst/>
              </a:rPr>
              <a:t> website averaged </a:t>
            </a:r>
            <a:r>
              <a:rPr lang="en-US" sz="1600" b="1" i="0" dirty="0">
                <a:effectLst/>
              </a:rPr>
              <a:t>around 54 million unique visitors every day</a:t>
            </a:r>
            <a:r>
              <a:rPr lang="en-US" sz="1600" b="0" i="0" dirty="0">
                <a:effectLst/>
              </a:rPr>
              <a:t>.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74644-349E-AED7-873A-696FC9A7980A}"/>
              </a:ext>
            </a:extLst>
          </p:cNvPr>
          <p:cNvSpPr txBox="1"/>
          <p:nvPr/>
        </p:nvSpPr>
        <p:spPr>
          <a:xfrm>
            <a:off x="5334000" y="5943600"/>
            <a:ext cx="4041775" cy="258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b="1" kern="1200" dirty="0">
                <a:latin typeface="Arial"/>
                <a:cs typeface="Arial Black"/>
              </a:rPr>
              <a:t>https://www.stylefactoryproductions.com/blog/chatgpt-statistics</a:t>
            </a:r>
          </a:p>
        </p:txBody>
      </p:sp>
      <p:pic>
        <p:nvPicPr>
          <p:cNvPr id="2050" name="Picture 2" descr="ChatGPT user accumulation statistics.">
            <a:extLst>
              <a:ext uri="{FF2B5EF4-FFF2-40B4-BE49-F238E27FC236}">
                <a16:creationId xmlns:a16="http://schemas.microsoft.com/office/drawing/2014/main" id="{CD4E17F9-7A1D-08C5-C208-18EE8F40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1617"/>
            <a:ext cx="71628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85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DDBD-F0FF-9E43-9189-0E13831A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Big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7F8E-FC6F-4041-8795-523C632B6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refers to large set of data that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almost impossible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 and process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traditional or commonly used  business intelligence software tools within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tolerable elapsed 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Magoulas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Roger; Lorica, Ben (February 2009).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"Introduction to Big Data"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Release 2.0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Sebastopol CA: O'Reilly Media. [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Extra Reading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qualifies as being "big data" varies depending on the capabilities of the users and their tools, and expanding capabilities make big data a moving target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”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some organizations, facing hundreds of gigabytes of data for the first time may trigger a need to reconsider data management options. For others, it may take tens or hundreds of terabytes before data size becomes a significant consideration.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2E2D-6DB8-CB4C-AFF6-7A7E56D1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562C4257-1CF5-EC41-8799-B097BD300035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14863-CB88-5349-9992-6412759F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34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74172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934E2-6113-DC83-C697-47576F93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-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B778-5A89-3F1B-859E-8CF03EA2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225892"/>
            <a:ext cx="3581400" cy="3966385"/>
          </a:xfrm>
        </p:spPr>
        <p:txBody>
          <a:bodyPr anchor="ctr">
            <a:norm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main Components of big data is data that contains greater variety, arriving in increasing volumes and with more velocity. This is also known as the three Vs.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71774-B40C-F903-906C-DF50E875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 marL="12700">
              <a:spcAft>
                <a:spcPts val="600"/>
              </a:spcAft>
            </a:pPr>
            <a:fld id="{457D56E4-F8DE-C64D-BC9C-63F98CC68038}" type="datetime4">
              <a:rPr lang="en-US" spc="-80" smtClean="0"/>
              <a:pPr marL="12700">
                <a:spcAft>
                  <a:spcPts val="600"/>
                </a:spcAft>
              </a:pPr>
              <a:t>August 26, 2024</a:t>
            </a:fld>
            <a:endParaRPr lang="en-US" spc="-8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931F9-2C9B-1D3F-0A1A-47C6A76A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38100">
              <a:spcAft>
                <a:spcPts val="600"/>
              </a:spcAft>
            </a:pPr>
            <a:fld id="{81D60167-4931-47E6-BA6A-407CBD079E47}" type="slidenum">
              <a:rPr lang="en-US" spc="-10" smtClean="0"/>
              <a:pPr marL="38100">
                <a:spcAft>
                  <a:spcPts val="600"/>
                </a:spcAft>
              </a:pPr>
              <a:t>35</a:t>
            </a:fld>
            <a:endParaRPr lang="en-US" spc="-1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02DF6-F0C0-3BB3-C458-4E2CC2DE697E}"/>
              </a:ext>
            </a:extLst>
          </p:cNvPr>
          <p:cNvSpPr txBox="1"/>
          <p:nvPr/>
        </p:nvSpPr>
        <p:spPr>
          <a:xfrm>
            <a:off x="2278117" y="663339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Image source: </a:t>
            </a:r>
            <a:r>
              <a:rPr lang="en-US" sz="800" dirty="0">
                <a:hlinkClick r:id="rId3"/>
              </a:rPr>
              <a:t>https://commons.wikimedia.org/wiki/File:Big_Data.png</a:t>
            </a:r>
            <a:endParaRPr lang="en-US" sz="800" dirty="0"/>
          </a:p>
          <a:p>
            <a:endParaRPr lang="en-US" sz="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3D3B9A8-B82C-FCD1-4E2A-21F176EA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8" y="2493644"/>
            <a:ext cx="5101789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16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B572-FCB5-F140-1356-9E9F6997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Big Data – Components (cont’d)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47181-720E-472F-492D-559C9059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8439150" cy="3280024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Off course these are not the main characteristics proposed, as many revisions have been made.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Two more Vs have emerged [1-3].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When more components such as Value and Veracity have been introduced, they are often referred to as the "four Vs", and "five Vs” when it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V’s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veracity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referring to the quality of the data, and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referring to the usefulness of the data 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Today, even more qualities have been defined: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relationality, exhaustivity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etc. [4]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A9F9C-CE42-0998-320E-120660E4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F7D17-EF4F-5450-59D0-F293105F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36</a:t>
            </a:fld>
            <a:endParaRPr lang="en-US" spc="-1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22CED-CEA4-DC17-E61D-B6683544EC20}"/>
              </a:ext>
            </a:extLst>
          </p:cNvPr>
          <p:cNvSpPr txBox="1"/>
          <p:nvPr/>
        </p:nvSpPr>
        <p:spPr>
          <a:xfrm>
            <a:off x="1524000" y="5730999"/>
            <a:ext cx="678180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Onay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Ceylan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Öztürk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Elif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(2018). "A review of credit scoring research in the age of Big Data".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 of Financial Regulation and Compliance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9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(3): 382–405. </a:t>
            </a:r>
            <a:r>
              <a:rPr lang="en-US" sz="9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Doi (identifier)"/>
              </a:rPr>
              <a:t>doi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900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10.1108/JFRC-06-2017-0054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9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S2CID (identifier)"/>
              </a:rPr>
              <a:t>S2CID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900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158895306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2. Laney, D. (2001) 3D Data Management: Controlling Data Volume, Velocity and Variety. META Group Research Note, 6.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Frizzo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-Barker, J., Chow-White, P. A.,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Mozafari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M., &amp; Ha, D. (2016). An empirical study of the rise of big data in business scholarship. 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Information Management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(3), 403-413.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Kitchin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R., &amp; McArdle, G. (2016). What makes Big Data, Big Data? Exploring the ontological characteristics of 26 datasets. 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Big Data &amp; Society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(1), 2053951716631130.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09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ircular white circle with blue and green text&#10;&#10;Description automatically generated">
            <a:extLst>
              <a:ext uri="{FF2B5EF4-FFF2-40B4-BE49-F238E27FC236}">
                <a16:creationId xmlns:a16="http://schemas.microsoft.com/office/drawing/2014/main" id="{93C7352A-972F-B99E-BBDB-D82A65BB7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632" y="1182103"/>
            <a:ext cx="6772510" cy="407046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76FBD-A49C-1CB2-E34F-CF172889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D6876-5604-0B2F-A88E-BD82347C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37</a:t>
            </a:fld>
            <a:endParaRPr lang="en-US" spc="-1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9ECA7-4446-0EBD-0A06-4AD06A5E1500}"/>
              </a:ext>
            </a:extLst>
          </p:cNvPr>
          <p:cNvSpPr txBox="1"/>
          <p:nvPr/>
        </p:nvSpPr>
        <p:spPr>
          <a:xfrm>
            <a:off x="2871141" y="6530622"/>
            <a:ext cx="3778014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i="1" dirty="0">
                <a:latin typeface="Arial"/>
              </a:rPr>
              <a:t>Source: Creative Commons Image License from Microsoft Bing Search</a:t>
            </a:r>
          </a:p>
          <a:p>
            <a:pPr algn="ctr"/>
            <a:r>
              <a:rPr lang="en-US" sz="900" dirty="0">
                <a:ea typeface="+mn-lt"/>
                <a:cs typeface="+mn-lt"/>
              </a:rPr>
              <a:t>https://insightextractor.com/data-variety-big-data/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sz="9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873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pPr marL="12700" indent="0">
              <a:spcBef>
                <a:spcPts val="780"/>
              </a:spcBef>
              <a:buClr>
                <a:srgbClr val="DD8046"/>
              </a:buClr>
              <a:buSzPct val="60344"/>
              <a:buNone/>
              <a:tabLst>
                <a:tab pos="33274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Lot’s of Jobs: </a:t>
            </a:r>
          </a:p>
          <a:p>
            <a:pPr marL="355600" indent="-342900">
              <a:spcBef>
                <a:spcPts val="780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https://www.linkedin.com/jobs/data-mining-jobs/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780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https://www.glassdoor.com/Job/data-mining-jobs-SRCH_KO0,11.htm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spcBef>
                <a:spcPts val="780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https://www.indeed.com/q-Data-Scientist-jobs.html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1943" y="1656147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0409" y="587516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FFD40E-898D-4D4E-89E0-2B2B757E8374}"/>
              </a:ext>
            </a:extLst>
          </p:cNvPr>
          <p:cNvSpPr txBox="1">
            <a:spLocks/>
          </p:cNvSpPr>
          <p:nvPr/>
        </p:nvSpPr>
        <p:spPr>
          <a:xfrm>
            <a:off x="7620000" y="6629400"/>
            <a:ext cx="1268410" cy="160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spcBef>
                <a:spcPts val="780"/>
              </a:spcBef>
              <a:buClr>
                <a:srgbClr val="DD8046"/>
              </a:buClr>
              <a:buSzPct val="60344"/>
              <a:buFont typeface="Arial" panose="020B0604020202020204" pitchFamily="34" charset="0"/>
              <a:buNone/>
              <a:tabLst>
                <a:tab pos="332740" algn="l"/>
              </a:tabLst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Google.images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8B1752F-12C5-5945-9A9A-C34F45FA7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84" y="4461870"/>
            <a:ext cx="3387773" cy="1683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51535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Reasons why you chose the Right class?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3EE31-C589-6E4F-8C3F-9F707283D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7578AACA-0AAE-034A-B6B2-037002037632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ABE06-4A5C-1741-AC1B-8CB69BFC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38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934176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9F847-8A87-0446-813D-357D048E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Reading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BD02B-A0AC-DA4D-A963-468A3D23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21719" y="6356350"/>
            <a:ext cx="2057400" cy="365125"/>
          </a:xfrm>
        </p:spPr>
        <p:txBody>
          <a:bodyPr>
            <a:normAutofit/>
          </a:bodyPr>
          <a:lstStyle/>
          <a:p>
            <a:pPr marL="12700" algn="r">
              <a:spcAft>
                <a:spcPts val="600"/>
              </a:spcAft>
            </a:pPr>
            <a:fld id="{457D56E4-F8DE-C64D-BC9C-63F98CC68038}" type="datetime4">
              <a:rPr lang="en-US" sz="1000" spc="-80">
                <a:solidFill>
                  <a:prstClr val="black">
                    <a:tint val="75000"/>
                  </a:prstClr>
                </a:solidFill>
              </a:rPr>
              <a:pPr marL="12700" algn="r">
                <a:spcAft>
                  <a:spcPts val="600"/>
                </a:spcAft>
              </a:pPr>
              <a:t>August 26, 2024</a:t>
            </a:fld>
            <a:endParaRPr lang="en-US" sz="1000" spc="-8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3E469-E0AE-CC4C-85D7-61C3C258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4665" y="6356350"/>
            <a:ext cx="470685" cy="365125"/>
          </a:xfrm>
        </p:spPr>
        <p:txBody>
          <a:bodyPr>
            <a:normAutofit/>
          </a:bodyPr>
          <a:lstStyle/>
          <a:p>
            <a:pPr marL="38100">
              <a:spcAft>
                <a:spcPts val="600"/>
              </a:spcAft>
            </a:pPr>
            <a:fld id="{81D60167-4931-47E6-BA6A-407CBD079E47}" type="slidenum">
              <a:rPr lang="en-US" sz="1000" spc="-10">
                <a:solidFill>
                  <a:prstClr val="black">
                    <a:tint val="75000"/>
                  </a:prstClr>
                </a:solidFill>
              </a:rPr>
              <a:pPr marL="38100">
                <a:spcAft>
                  <a:spcPts val="600"/>
                </a:spcAft>
              </a:pPr>
              <a:t>39</a:t>
            </a:fld>
            <a:endParaRPr lang="en-US" sz="1000" spc="-1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84CF262-4A10-41DD-B415-8AC8EDF60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987116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7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Name, program</a:t>
            </a:r>
          </a:p>
          <a:p>
            <a:pPr marL="355600" marR="454025" indent="-34290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Prior courses/experiences related to this subject</a:t>
            </a: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Why did you register for this course?</a:t>
            </a: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chemeClr val="tx1"/>
              </a:buClr>
              <a:buSzPct val="100000"/>
              <a:tabLst>
                <a:tab pos="332740" algn="l"/>
              </a:tabLs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Anything else</a:t>
            </a: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8A753-ABA7-AA46-85B6-C42DD0A7E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6A57ABD8-CAED-1849-B980-3E1810CC399E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6BAEF-3041-CF40-A94E-BE5B278E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4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413050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03A69-80DC-C047-A41F-C42637AC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Extra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3D51-1E18-0A4C-8840-AE57D0CCC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</a:p>
          <a:p>
            <a:pPr lvl="1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Sagiroglu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S., &amp;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Sinanc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D. (2013, May). Big data: A review. In 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2013 international conference on collaboration technologies and systems (CTS)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(pp. 42-47). IEEE.</a:t>
            </a:r>
          </a:p>
          <a:p>
            <a:pPr marL="342900" lvl="1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Big Data: Astronomical or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Genomical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Stephens ZD, Lee SY,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Faghri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F, Campbell RH,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Zhai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Efron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MJ,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Iyer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R, Schatz MC, Sinha S, Robinson GE. Big data: astronomical or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genomical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biology. 2015 Jul 7;13(7):e1002195.</a:t>
            </a: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Release 2.0: Issue 11–Big Data</a:t>
            </a:r>
          </a:p>
          <a:p>
            <a:pPr lvl="1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Magoulas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Roger; Lorica, Ben (February 2009).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"Introduction to Big Data"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Release 2.0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Sebastopol CA: O'Reilly Media.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4142C-8D8D-3C47-99B4-29033D61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97F50-25CB-B748-9574-E844B375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40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755206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36" y="4445251"/>
            <a:ext cx="8176104" cy="135071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836" y="5795963"/>
            <a:ext cx="8176104" cy="5603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Clr>
                <a:srgbClr val="DD8046"/>
              </a:buClr>
              <a:buSzPct val="60344"/>
              <a:buNone/>
              <a:tabLst>
                <a:tab pos="332740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have a great semester</a:t>
            </a:r>
          </a:p>
        </p:txBody>
      </p:sp>
      <p:sp>
        <p:nvSpPr>
          <p:cNvPr id="23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6423" y="503573"/>
            <a:ext cx="5351153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road&#10;&#10;Description automatically generated">
            <a:extLst>
              <a:ext uri="{FF2B5EF4-FFF2-40B4-BE49-F238E27FC236}">
                <a16:creationId xmlns:a16="http://schemas.microsoft.com/office/drawing/2014/main" id="{70E27F5F-1FBB-F847-BE1B-F51B0EDFC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7" r="6684" b="2"/>
          <a:stretch/>
        </p:blipFill>
        <p:spPr>
          <a:xfrm>
            <a:off x="2020824" y="666497"/>
            <a:ext cx="5102352" cy="3273552"/>
          </a:xfrm>
          <a:prstGeom prst="rect">
            <a:avLst/>
          </a:prstGeom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24FC3-A227-D143-9F54-5EE1FD2B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70EC31BC-85DB-A142-8C5B-37F2E251AD92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D446C-D1D8-7B40-BD39-5795071B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41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278300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5FCDB-55FF-FDAF-7438-FC8EBFCC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Graduate Research Opportunities in Bioinformatics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7C3A-5CC7-76D7-6A16-491A4A810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200" dirty="0">
                <a:latin typeface="Arial"/>
                <a:cs typeface="Arial"/>
              </a:rPr>
              <a:t>The Dr. Oluwadare’s Bioinformatics Lab led by Oluwatosin Oluwadare Ph.D. is looking for highly motivated and hardworking Ph.D. and M.Sc. students.</a:t>
            </a:r>
          </a:p>
          <a:p>
            <a:pPr algn="just"/>
            <a:endParaRPr lang="en-US" sz="2200" dirty="0">
              <a:latin typeface="Arial"/>
              <a:cs typeface="Arial"/>
            </a:endParaRPr>
          </a:p>
          <a:p>
            <a:pPr algn="just"/>
            <a:r>
              <a:rPr lang="en-US" sz="2200" dirty="0">
                <a:latin typeface="Arial"/>
                <a:cs typeface="Arial"/>
              </a:rPr>
              <a:t> We are focused on the application of deep learning and machine learning algorithms to solve interesting and important biological problems. </a:t>
            </a:r>
          </a:p>
          <a:p>
            <a:pPr algn="just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>
                <a:latin typeface="Arial"/>
                <a:cs typeface="Arial"/>
              </a:rPr>
              <a:t>Please contact Dr. Oluwadare at </a:t>
            </a:r>
            <a:r>
              <a:rPr lang="en-US" sz="2200" dirty="0">
                <a:latin typeface="Arial"/>
                <a:cs typeface="Arial"/>
                <a:hlinkClick r:id="rId2"/>
              </a:rPr>
              <a:t>ooluwada@uccs.edu</a:t>
            </a:r>
            <a:r>
              <a:rPr lang="en-US" sz="2200" dirty="0">
                <a:latin typeface="Arial"/>
                <a:cs typeface="Arial"/>
              </a:rPr>
              <a:t> if you are interested in pursuing this opportunity.</a:t>
            </a:r>
          </a:p>
          <a:p>
            <a:pPr algn="just"/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There is no current opening for Fall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9AE43-4559-7542-3852-9BA5294C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806ED-D56D-99C0-0CF0-6847B15C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42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61310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About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1" dirty="0">
                <a:latin typeface="Arial"/>
                <a:cs typeface="Arial"/>
              </a:rPr>
              <a:t>Time</a:t>
            </a:r>
            <a:r>
              <a:rPr lang="en-US" sz="2600" dirty="0">
                <a:latin typeface="Arial"/>
                <a:cs typeface="Arial"/>
              </a:rPr>
              <a:t>: Tues/Thurs 12:15pm -1:30pm</a:t>
            </a:r>
          </a:p>
          <a:p>
            <a:r>
              <a:rPr lang="en-US" sz="2600" b="1" dirty="0">
                <a:latin typeface="Arial"/>
                <a:cs typeface="Arial"/>
              </a:rPr>
              <a:t>Classroom: </a:t>
            </a:r>
            <a:r>
              <a:rPr lang="en-US" sz="2600" dirty="0">
                <a:latin typeface="Arial"/>
                <a:cs typeface="Times New Roman"/>
              </a:rPr>
              <a:t>ENG 101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Course Management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Canvas 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Grades posting and Announcements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Course Schedule/Website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https://academics.uccs.edu/~ooluwada/courses/datamining/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Resources, Projects, Homework, and Assignments will be posted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on Course website.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88FB-A6BE-3341-B1A7-6EC518AC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5776FFF9-C811-8147-87A0-C28710A677D4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0F60A-835C-CF46-9092-277B1963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5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59239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)Jiawei Han, Micheline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Kamber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and Jian Pei.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Mining: Concepts and Techniques, 3rd ed.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(2nd edition is also fine), Morgan Kaufmann Publishers, June 2012. ISBN 9780123814791.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Get an electronic copy from the UCCS Library.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690880" lvl="1" indent="-285750">
              <a:lnSpc>
                <a:spcPct val="100000"/>
              </a:lnSpc>
              <a:spcBef>
                <a:spcPts val="635"/>
              </a:spcBef>
              <a:buClr>
                <a:schemeClr val="accent2"/>
              </a:buClr>
              <a:buSzPct val="100000"/>
              <a:tabLst>
                <a:tab pos="677545" algn="l"/>
                <a:tab pos="67818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Pang-Ning Tan, Michael Steinbach, and Vipin Kumar,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Data Mining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Addison-Wesley, 2006. ISBN 0-321-32136-7.</a:t>
            </a:r>
          </a:p>
          <a:p>
            <a:pPr marL="690880" marR="136525" lvl="1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77545" algn="l"/>
                <a:tab pos="67818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Christopher D. Manning, Prabhakar Raghavan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Hinrich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Schütze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 Information Retrieval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Cambridge University Press. 2008. (This book is available online  at</a:t>
            </a:r>
            <a:r>
              <a:rPr lang="en-US" dirty="0">
                <a:solidFill>
                  <a:srgbClr val="F7B6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heavy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http://nlp.stanford.edu/IR-book/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90880" marR="136525" lvl="1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00000"/>
              <a:tabLst>
                <a:tab pos="677545" algn="l"/>
                <a:tab pos="67818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Leskovec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Rajaraman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Jeff Ullman.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 of Massive Datasets, 2nd 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., Cambridge University Press. (Free book at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http://www.mmds.org/#ver21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34C556-4E56-2847-B0E9-1EA4CD098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925" y="0"/>
            <a:ext cx="1352075" cy="165909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EB38-3E24-E241-A890-67786AD3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5ABD5DBB-3E44-BB43-BEF6-B6BCC0960D18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85B47-583E-A047-9CDA-6340729F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6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16382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92500"/>
          </a:bodyPr>
          <a:lstStyle/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chemeClr val="tx1"/>
              </a:buClr>
              <a:buSzPct val="98000"/>
              <a:tabLst>
                <a:tab pos="332105" algn="l"/>
                <a:tab pos="33274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slides highlight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the gis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 of most important concepts and techniques.</a:t>
            </a: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chemeClr val="tx1"/>
              </a:buClr>
              <a:buSzPct val="98000"/>
              <a:tabLst>
                <a:tab pos="332105" algn="l"/>
                <a:tab pos="33274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8000"/>
              <a:tabLst>
                <a:tab pos="65278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meant to be complete. Details may not be included.</a:t>
            </a:r>
          </a:p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8000"/>
              <a:tabLst>
                <a:tab pos="65278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may be simplified for ease of explanation.</a:t>
            </a: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98000"/>
              <a:tabLst>
                <a:tab pos="332105" algn="l"/>
                <a:tab pos="33274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Studying only the slides is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enough.</a:t>
            </a:r>
          </a:p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8000"/>
              <a:tabLst>
                <a:tab pos="65278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 need to read the book and study the slides carefully.</a:t>
            </a: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chemeClr val="tx1"/>
              </a:buClr>
              <a:buSzPct val="98000"/>
              <a:tabLst>
                <a:tab pos="332105" algn="l"/>
                <a:tab pos="33274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Many lecture notes are adopted from:</a:t>
            </a:r>
          </a:p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8000"/>
              <a:tabLst>
                <a:tab pos="65278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Textbook: Jiawei Han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illinois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8000"/>
              <a:tabLst>
                <a:tab pos="65278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Chengkai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Li (UT-Arlington, Texas)</a:t>
            </a:r>
          </a:p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8000"/>
              <a:tabLst>
                <a:tab pos="65278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Prof. Jianlin Cheng (Mizzou)</a:t>
            </a:r>
          </a:p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70000"/>
              <a:tabLst>
                <a:tab pos="652780" algn="l"/>
              </a:tabLst>
            </a:pPr>
            <a:endParaRPr lang="en-US" sz="2000" spc="-1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1995" lvl="1" indent="-34290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70000"/>
              <a:tabLst>
                <a:tab pos="65278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E5C21-EE3D-624C-A6A2-E283E9D4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4E978F5C-0253-6C4C-9D74-5E336B40A8FE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2755A-FDCA-DE41-90FF-A4B6ACD6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7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0005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1BAC-4FF9-A949-B76E-A2CAD91A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Class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E93B-9D88-1645-B62D-027B5F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80218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be successful in this course, you (the student) need to attend every lecture. Students are required to attend lectures.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Participate in class discussions.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Ask questions for clarity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Submit assignments and projects on time.</a:t>
            </a:r>
          </a:p>
          <a:p>
            <a:pPr marL="652145" lvl="1" indent="-27305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70000"/>
              <a:buChar char=""/>
              <a:tabLst>
                <a:tab pos="65278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D178D-4866-AF4E-9F8B-91102665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26A19E97-4E24-4A49-B597-8AB4F6B3DA3E}" type="datetime4">
              <a:rPr lang="en-US" spc="-80" smtClean="0"/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44936-609F-BD44-B51B-2388DD74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t>8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92838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2022-3246-EC13-2341-4229038C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Class Pre-requisites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A7ADB-242F-EFF7-7BAD-76A7B0820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General Pre-requisite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Ability to code in 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Python programming language and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good knowledge of data structures and algorithms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For CS 5435: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CS 4420/5420 Database System 1 or similar courses. If you haven’t taken a database course from anywhere, please get the consent of the instructor.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For CS 4434 or DASE 4435: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CS 4420/5420 Database System 1 or consent of instructor.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62E0E-DB75-0DCB-2EAF-30F97BDB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August 26,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C5657-D941-5306-E677-2787EB46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9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446777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2502</Words>
  <Application>Microsoft Office PowerPoint</Application>
  <PresentationFormat>On-screen Show (4:3)</PresentationFormat>
  <Paragraphs>310</Paragraphs>
  <Slides>42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DATA MINING</vt:lpstr>
      <vt:lpstr>Introduction</vt:lpstr>
      <vt:lpstr>Research</vt:lpstr>
      <vt:lpstr>Now it’s your turn</vt:lpstr>
      <vt:lpstr>About Course</vt:lpstr>
      <vt:lpstr>Textbook</vt:lpstr>
      <vt:lpstr>The Slides</vt:lpstr>
      <vt:lpstr>Class Expectations</vt:lpstr>
      <vt:lpstr>Class Pre-requisites</vt:lpstr>
      <vt:lpstr>Grading Scheme</vt:lpstr>
      <vt:lpstr>Homework (HW) : 25% of Class Grade</vt:lpstr>
      <vt:lpstr>Course Project (CP): 35% of Class Grade</vt:lpstr>
      <vt:lpstr>Course Project (CP) : 30% of Class Grade (cont’d)</vt:lpstr>
      <vt:lpstr>Reading Assignment(RA) : 8% of Class Grade</vt:lpstr>
      <vt:lpstr>Programming Tools</vt:lpstr>
      <vt:lpstr>Canvas</vt:lpstr>
      <vt:lpstr>Deadlines</vt:lpstr>
      <vt:lpstr>Regrading</vt:lpstr>
      <vt:lpstr>Announcements</vt:lpstr>
      <vt:lpstr>Course Review</vt:lpstr>
      <vt:lpstr>Academic Integrity</vt:lpstr>
      <vt:lpstr>Academic Integrity</vt:lpstr>
      <vt:lpstr>Reasons why you chose the Right class?</vt:lpstr>
      <vt:lpstr>Big Data Age</vt:lpstr>
      <vt:lpstr>PowerPoint Presentation</vt:lpstr>
      <vt:lpstr>Big Data Age</vt:lpstr>
      <vt:lpstr>Case Study 1: Physics, Collisions in LHC</vt:lpstr>
      <vt:lpstr>Case Study 2: Genomics</vt:lpstr>
      <vt:lpstr>Case Study 3: Generative AI</vt:lpstr>
      <vt:lpstr>ChatGPT model parameter size</vt:lpstr>
      <vt:lpstr>ChatGPT Training dataset Size</vt:lpstr>
      <vt:lpstr>ChatGPT Training Data</vt:lpstr>
      <vt:lpstr>ChatGPT Statistics</vt:lpstr>
      <vt:lpstr>What is Big Data?</vt:lpstr>
      <vt:lpstr>Big Data - Components</vt:lpstr>
      <vt:lpstr>Big Data – Components (cont’d)</vt:lpstr>
      <vt:lpstr>PowerPoint Presentation</vt:lpstr>
      <vt:lpstr>Reasons why you chose the Right class?</vt:lpstr>
      <vt:lpstr>Extra Reading</vt:lpstr>
      <vt:lpstr>Extra Reading</vt:lpstr>
      <vt:lpstr>Questions?</vt:lpstr>
      <vt:lpstr>Graduate Research Opportunities in Bioinformatics 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Microsoft Office User</dc:creator>
  <cp:lastModifiedBy>oluwatosin oluwadare</cp:lastModifiedBy>
  <cp:revision>143</cp:revision>
  <dcterms:created xsi:type="dcterms:W3CDTF">2020-01-22T17:12:01Z</dcterms:created>
  <dcterms:modified xsi:type="dcterms:W3CDTF">2024-08-26T19:19:58Z</dcterms:modified>
</cp:coreProperties>
</file>